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322" r:id="rId3"/>
    <p:sldId id="361" r:id="rId4"/>
    <p:sldId id="339" r:id="rId5"/>
    <p:sldId id="359" r:id="rId6"/>
    <p:sldId id="342" r:id="rId7"/>
    <p:sldId id="343" r:id="rId8"/>
    <p:sldId id="341" r:id="rId9"/>
    <p:sldId id="344" r:id="rId10"/>
    <p:sldId id="330" r:id="rId11"/>
    <p:sldId id="331" r:id="rId12"/>
    <p:sldId id="353" r:id="rId13"/>
    <p:sldId id="354" r:id="rId14"/>
    <p:sldId id="355" r:id="rId15"/>
    <p:sldId id="358" r:id="rId16"/>
    <p:sldId id="345" r:id="rId17"/>
    <p:sldId id="360" r:id="rId18"/>
    <p:sldId id="357" r:id="rId19"/>
    <p:sldId id="348" r:id="rId20"/>
    <p:sldId id="352" r:id="rId21"/>
  </p:sldIdLst>
  <p:sldSz cx="9147175" cy="5145088"/>
  <p:notesSz cx="6858000" cy="9144000"/>
  <p:embeddedFontLst>
    <p:embeddedFont>
      <p:font typeface=".VnCommercial Script" panose="020B7200000000000000" pitchFamily="34" charset="0"/>
      <p:italic r:id="rId22"/>
    </p:embeddedFont>
    <p:embeddedFont>
      <p:font typeface="Lato" panose="020F0502020204030203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lvl="0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Arial" panose="020B0604020202020204" pitchFamily="34" charset="0"/>
        <a:cs typeface="+mn-cs"/>
      </a:defRPr>
    </a:lvl1pPr>
    <a:lvl2pPr marL="457200" lvl="1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Arial" panose="020B0604020202020204" pitchFamily="34" charset="0"/>
        <a:cs typeface="+mn-cs"/>
      </a:defRPr>
    </a:lvl2pPr>
    <a:lvl3pPr marL="914400" lvl="2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Arial" panose="020B0604020202020204" pitchFamily="34" charset="0"/>
        <a:cs typeface="+mn-cs"/>
      </a:defRPr>
    </a:lvl3pPr>
    <a:lvl4pPr marL="1371600" lvl="3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Arial" panose="020B0604020202020204" pitchFamily="34" charset="0"/>
        <a:cs typeface="+mn-cs"/>
      </a:defRPr>
    </a:lvl4pPr>
    <a:lvl5pPr marL="1828800" lvl="4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Arial" panose="020B0604020202020204" pitchFamily="34" charset="0"/>
        <a:cs typeface="+mn-cs"/>
      </a:defRPr>
    </a:lvl5pPr>
    <a:lvl6pPr marL="2286000" lvl="5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Arial" panose="020B0604020202020204" pitchFamily="34" charset="0"/>
        <a:cs typeface="+mn-cs"/>
      </a:defRPr>
    </a:lvl6pPr>
    <a:lvl7pPr marL="2743200" lvl="6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Arial" panose="020B0604020202020204" pitchFamily="34" charset="0"/>
        <a:cs typeface="+mn-cs"/>
      </a:defRPr>
    </a:lvl7pPr>
    <a:lvl8pPr marL="3200400" lvl="7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Arial" panose="020B0604020202020204" pitchFamily="34" charset="0"/>
        <a:cs typeface="+mn-cs"/>
      </a:defRPr>
    </a:lvl8pPr>
    <a:lvl9pPr marL="3657600" lvl="8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Arial" panose="020B0604020202020204" pitchFamily="34" charset="0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BDD"/>
    <a:srgbClr val="FCD0CC"/>
    <a:srgbClr val="40505E"/>
    <a:srgbClr val="FBCDE8"/>
    <a:srgbClr val="FBD1EA"/>
    <a:srgbClr val="FABEE2"/>
    <a:srgbClr val="F9B5DD"/>
    <a:srgbClr val="F8A6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649"/>
    <p:restoredTop sz="94660"/>
  </p:normalViewPr>
  <p:slideViewPr>
    <p:cSldViewPr snapToGrid="0">
      <p:cViewPr varScale="1">
        <p:scale>
          <a:sx n="85" d="100"/>
          <a:sy n="85" d="100"/>
        </p:scale>
        <p:origin x="9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2235" indent="0" algn="ctr">
              <a:buNone/>
              <a:defRPr sz="1200"/>
            </a:lvl5pPr>
            <a:lvl6pPr marL="1715135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2235" indent="0" algn="ctr">
              <a:buNone/>
              <a:defRPr sz="1200"/>
            </a:lvl5pPr>
            <a:lvl6pPr marL="1715135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22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1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2235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2235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2235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2235" indent="0">
              <a:buNone/>
              <a:defRPr sz="1500"/>
            </a:lvl5pPr>
            <a:lvl6pPr marL="1715135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2235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22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1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2235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2235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2235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2235" indent="0">
              <a:buNone/>
              <a:defRPr sz="1500"/>
            </a:lvl5pPr>
            <a:lvl6pPr marL="1715135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2235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9875" cy="9937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9875" cy="3263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8850"/>
            <a:ext cx="2058988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538" y="4768850"/>
            <a:ext cx="30861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538" y="4768850"/>
            <a:ext cx="2058988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zoom/>
  </p:transition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7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6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22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51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9875" cy="9937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9875" cy="3263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8850"/>
            <a:ext cx="2058988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538" y="4768850"/>
            <a:ext cx="30861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538" y="4768850"/>
            <a:ext cx="2058988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zoom/>
  </p:transition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7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6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22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51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11" Type="http://schemas.openxmlformats.org/officeDocument/2006/relationships/image" Target="../media/image17.GIF"/><Relationship Id="rId5" Type="http://schemas.openxmlformats.org/officeDocument/2006/relationships/audio" Target="../media/audio4.wav"/><Relationship Id="rId10" Type="http://schemas.openxmlformats.org/officeDocument/2006/relationships/image" Target="../media/image16.GIF"/><Relationship Id="rId4" Type="http://schemas.openxmlformats.org/officeDocument/2006/relationships/audio" Target="../media/audio3.wav"/><Relationship Id="rId9" Type="http://schemas.openxmlformats.org/officeDocument/2006/relationships/image" Target="../media/image15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GIF"/><Relationship Id="rId11" Type="http://schemas.openxmlformats.org/officeDocument/2006/relationships/image" Target="../media/image17.GIF"/><Relationship Id="rId5" Type="http://schemas.openxmlformats.org/officeDocument/2006/relationships/audio" Target="../media/audio4.wav"/><Relationship Id="rId10" Type="http://schemas.openxmlformats.org/officeDocument/2006/relationships/image" Target="../media/image16.GIF"/><Relationship Id="rId4" Type="http://schemas.openxmlformats.org/officeDocument/2006/relationships/audio" Target="../media/audio3.wav"/><Relationship Id="rId9" Type="http://schemas.openxmlformats.org/officeDocument/2006/relationships/image" Target="../media/image15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GIF"/><Relationship Id="rId11" Type="http://schemas.openxmlformats.org/officeDocument/2006/relationships/image" Target="../media/image17.GIF"/><Relationship Id="rId5" Type="http://schemas.openxmlformats.org/officeDocument/2006/relationships/audio" Target="../media/audio4.wav"/><Relationship Id="rId10" Type="http://schemas.openxmlformats.org/officeDocument/2006/relationships/image" Target="../media/image16.GIF"/><Relationship Id="rId4" Type="http://schemas.openxmlformats.org/officeDocument/2006/relationships/audio" Target="../media/audio3.wav"/><Relationship Id="rId9" Type="http://schemas.openxmlformats.org/officeDocument/2006/relationships/image" Target="../media/image15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GIF"/><Relationship Id="rId11" Type="http://schemas.openxmlformats.org/officeDocument/2006/relationships/image" Target="../media/image17.GIF"/><Relationship Id="rId5" Type="http://schemas.openxmlformats.org/officeDocument/2006/relationships/audio" Target="../media/audio4.wav"/><Relationship Id="rId10" Type="http://schemas.openxmlformats.org/officeDocument/2006/relationships/image" Target="../media/image16.GIF"/><Relationship Id="rId4" Type="http://schemas.openxmlformats.org/officeDocument/2006/relationships/audio" Target="../media/audio3.wav"/><Relationship Id="rId9" Type="http://schemas.openxmlformats.org/officeDocument/2006/relationships/image" Target="../media/image15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file:///D:\Thuyet%20trinh%20lop%201\Que%20Huong%20Tuoi%20dep%20.mp3" TargetMode="External"/><Relationship Id="rId1" Type="http://schemas.microsoft.com/office/2007/relationships/media" Target="file:///D:\Thuyet%20trinh%20lop%201\Que%20Huong%20Tuoi%20dep%20.mp3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41E2F7-70F7-BCA1-2EE0-1A2F2AA54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946" y="-171503"/>
            <a:ext cx="9793065" cy="548809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8565188-F82E-BF7D-5CC4-F3C3B242736F}"/>
              </a:ext>
            </a:extLst>
          </p:cNvPr>
          <p:cNvSpPr txBox="1">
            <a:spLocks/>
          </p:cNvSpPr>
          <p:nvPr/>
        </p:nvSpPr>
        <p:spPr>
          <a:xfrm>
            <a:off x="1143826" y="889155"/>
            <a:ext cx="6651330" cy="2346359"/>
          </a:xfrm>
          <a:prstGeom prst="rect">
            <a:avLst/>
          </a:prstGeom>
        </p:spPr>
        <p:txBody>
          <a:bodyPr vert="horz" lIns="68601" tIns="34301" rIns="68601" bIns="34301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76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NHIỆT LIỆT CHÀO MỪNG </a:t>
            </a:r>
          </a:p>
          <a:p>
            <a:r>
              <a:rPr lang="en-US" sz="3076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CÁC THẦY, CÔ VỀ DỰ GIỜ</a:t>
            </a:r>
          </a:p>
          <a:p>
            <a:endParaRPr lang="en-US" sz="3076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en-US" sz="3076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Môn: </a:t>
            </a:r>
            <a:r>
              <a:rPr lang="en-US" sz="3076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Toán</a:t>
            </a:r>
            <a:endParaRPr lang="en-US" sz="3076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endParaRPr lang="en-US" sz="2701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矩形 3">
            <a:extLst>
              <a:ext uri="{FF2B5EF4-FFF2-40B4-BE49-F238E27FC236}">
                <a16:creationId xmlns:a16="http://schemas.microsoft.com/office/drawing/2014/main" id="{22424884-4105-1F38-C512-063BB0F0B156}"/>
              </a:ext>
            </a:extLst>
          </p:cNvPr>
          <p:cNvSpPr/>
          <p:nvPr/>
        </p:nvSpPr>
        <p:spPr>
          <a:xfrm>
            <a:off x="2467372" y="3282739"/>
            <a:ext cx="4212430" cy="813970"/>
          </a:xfrm>
          <a:prstGeom prst="rect">
            <a:avLst/>
          </a:prstGeom>
        </p:spPr>
        <p:txBody>
          <a:bodyPr wrap="none" lIns="51464" tIns="25732" rIns="51464" bIns="25732">
            <a:spAutoFit/>
          </a:bodyPr>
          <a:lstStyle/>
          <a:p>
            <a:pPr algn="ctr">
              <a:defRPr/>
            </a:pPr>
            <a:r>
              <a:rPr lang="en-US" altLang="zh-CN" sz="2476" b="1" kern="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Giáo</a:t>
            </a:r>
            <a:r>
              <a:rPr lang="en-US" altLang="zh-CN" sz="2476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76" b="1" kern="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viên</a:t>
            </a:r>
            <a:r>
              <a:rPr lang="en-US" altLang="zh-CN" sz="2476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: </a:t>
            </a:r>
            <a:r>
              <a:rPr lang="en-US" altLang="zh-CN" sz="2476" b="1" kern="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Vũ</a:t>
            </a:r>
            <a:r>
              <a:rPr lang="en-US" altLang="zh-CN" sz="2476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76" b="1" kern="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Thị</a:t>
            </a:r>
            <a:r>
              <a:rPr lang="en-US" altLang="zh-CN" sz="2476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76" b="1" kern="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Diễm</a:t>
            </a:r>
            <a:endParaRPr lang="en-US" altLang="zh-CN" sz="2476" b="1" kern="0" dirty="0"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476" b="1" kern="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Trường</a:t>
            </a:r>
            <a:r>
              <a:rPr lang="en-US" sz="2476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76" b="1" kern="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Tiểu</a:t>
            </a:r>
            <a:r>
              <a:rPr lang="en-US" sz="2476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76" b="1" kern="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học</a:t>
            </a:r>
            <a:r>
              <a:rPr lang="en-US" sz="2476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76" b="1" kern="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Hùng</a:t>
            </a:r>
            <a:r>
              <a:rPr lang="en-US" sz="2476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76" b="1" kern="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Thắng</a:t>
            </a:r>
            <a:endParaRPr lang="en-US" sz="2476" kern="1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47874"/>
      </p:ext>
    </p:extLst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>
            <a:hlinkClick r:id="" action="ppaction://noaction"/>
          </p:cNvPr>
          <p:cNvSpPr/>
          <p:nvPr/>
        </p:nvSpPr>
        <p:spPr>
          <a:xfrm>
            <a:off x="8504238" y="4675188"/>
            <a:ext cx="457200" cy="385762"/>
          </a:xfrm>
          <a:prstGeom prst="actionButtonHome">
            <a:avLst/>
          </a:prstGeom>
          <a:solidFill>
            <a:schemeClr val="accent1"/>
          </a:solidFill>
          <a:ln w="9525">
            <a:noFill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195" name="Rectangle 4"/>
          <p:cNvSpPr/>
          <p:nvPr/>
        </p:nvSpPr>
        <p:spPr>
          <a:xfrm>
            <a:off x="673100" y="431800"/>
            <a:ext cx="8324850" cy="3970338"/>
          </a:xfrm>
          <a:prstGeom prst="rect">
            <a:avLst/>
          </a:prstGeom>
          <a:noFill/>
          <a:ln w="57150" cap="flat" cmpd="thinThick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196" name="Rectangle 5"/>
          <p:cNvSpPr/>
          <p:nvPr/>
        </p:nvSpPr>
        <p:spPr>
          <a:xfrm>
            <a:off x="673100" y="1130300"/>
            <a:ext cx="8156575" cy="27051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  <a:tileRect/>
          </a:gra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197" name="Text Box 9"/>
          <p:cNvSpPr txBox="1"/>
          <p:nvPr/>
        </p:nvSpPr>
        <p:spPr>
          <a:xfrm>
            <a:off x="2820988" y="514350"/>
            <a:ext cx="4344987" cy="584200"/>
          </a:xfrm>
          <a:prstGeom prst="rect">
            <a:avLst/>
          </a:prstGeom>
          <a:solidFill>
            <a:srgbClr val="009900"/>
          </a:solidFill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 1 </a:t>
            </a:r>
            <a:endParaRPr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2474" name="Picture 10" descr="6282A33D3F464C77A9A4C1352497B7A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100" y="3830638"/>
            <a:ext cx="990600" cy="5143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11"/>
          <p:cNvGrpSpPr/>
          <p:nvPr/>
        </p:nvGrpSpPr>
        <p:grpSpPr>
          <a:xfrm>
            <a:off x="1390650" y="3829050"/>
            <a:ext cx="7165975" cy="523875"/>
            <a:chOff x="960" y="3215"/>
            <a:chExt cx="4800" cy="683"/>
          </a:xfrm>
        </p:grpSpPr>
        <p:sp>
          <p:nvSpPr>
            <p:cNvPr id="8246" name="AutoShape 12"/>
            <p:cNvSpPr/>
            <p:nvPr/>
          </p:nvSpPr>
          <p:spPr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  <a:tileRect/>
            </a:gradFill>
            <a:ln w="3810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endParaRPr lang="vi-VN" altLang="x-none"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62477" name="AutoShape 13"/>
            <p:cNvSpPr>
              <a:spLocks noChangeArrowheads="1"/>
            </p:cNvSpPr>
            <p:nvPr/>
          </p:nvSpPr>
          <p:spPr bwMode="gray">
            <a:xfrm>
              <a:off x="1104" y="3312"/>
              <a:ext cx="904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2478" name="Text Box 14"/>
            <p:cNvSpPr txBox="1">
              <a:spLocks noChangeArrowheads="1"/>
            </p:cNvSpPr>
            <p:nvPr/>
          </p:nvSpPr>
          <p:spPr bwMode="gray">
            <a:xfrm>
              <a:off x="1089" y="3215"/>
              <a:ext cx="933" cy="683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R="0" algn="ctr" defTabSz="457200" eaLnBrk="0" fontAlgn="auto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kern="1200" cap="none" spc="0" normalizeH="0" baseline="0" noProof="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Đáp</a:t>
              </a:r>
              <a:r>
                <a:rPr kumimoji="0" lang="en-US" sz="2800" b="1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kern="1200" cap="none" spc="0" normalizeH="0" baseline="0" noProof="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án</a:t>
              </a:r>
              <a:r>
                <a:rPr kumimoji="0" lang="en-US" sz="2800" b="1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+mn-ea"/>
                  <a:cs typeface="+mn-cs"/>
                </a:rPr>
                <a:t>:</a:t>
              </a:r>
            </a:p>
          </p:txBody>
        </p:sp>
      </p:grpSp>
      <p:sp>
        <p:nvSpPr>
          <p:cNvPr id="62508" name="Oval 44"/>
          <p:cNvSpPr>
            <a:spLocks noChangeArrowheads="1"/>
          </p:cNvSpPr>
          <p:nvPr/>
        </p:nvSpPr>
        <p:spPr bwMode="auto">
          <a:xfrm>
            <a:off x="7550150" y="4745038"/>
            <a:ext cx="838200" cy="257175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2509" name="AutoShape 45"/>
          <p:cNvSpPr/>
          <p:nvPr/>
        </p:nvSpPr>
        <p:spPr>
          <a:xfrm>
            <a:off x="3754438" y="4454525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0</a:t>
            </a:r>
          </a:p>
        </p:txBody>
      </p:sp>
      <p:sp>
        <p:nvSpPr>
          <p:cNvPr id="62510" name="AutoShape 46"/>
          <p:cNvSpPr/>
          <p:nvPr/>
        </p:nvSpPr>
        <p:spPr>
          <a:xfrm>
            <a:off x="3757613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8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1</a:t>
            </a:r>
          </a:p>
        </p:txBody>
      </p:sp>
      <p:sp>
        <p:nvSpPr>
          <p:cNvPr id="62521" name="AutoShape 57"/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2</a:t>
            </a:r>
          </a:p>
        </p:txBody>
      </p:sp>
      <p:sp>
        <p:nvSpPr>
          <p:cNvPr id="62522" name="AutoShape 58"/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3</a:t>
            </a:r>
          </a:p>
        </p:txBody>
      </p:sp>
      <p:sp>
        <p:nvSpPr>
          <p:cNvPr id="62523" name="AutoShape 59"/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4</a:t>
            </a:r>
          </a:p>
        </p:txBody>
      </p:sp>
      <p:sp>
        <p:nvSpPr>
          <p:cNvPr id="62524" name="AutoShape 60"/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5</a:t>
            </a:r>
          </a:p>
        </p:txBody>
      </p:sp>
      <p:sp>
        <p:nvSpPr>
          <p:cNvPr id="62525" name="AutoShape 61"/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6</a:t>
            </a:r>
          </a:p>
        </p:txBody>
      </p:sp>
      <p:sp>
        <p:nvSpPr>
          <p:cNvPr id="62526" name="AutoShape 62"/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7</a:t>
            </a:r>
          </a:p>
        </p:txBody>
      </p:sp>
      <p:sp>
        <p:nvSpPr>
          <p:cNvPr id="62527" name="AutoShape 63"/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8</a:t>
            </a:r>
          </a:p>
        </p:txBody>
      </p:sp>
      <p:sp>
        <p:nvSpPr>
          <p:cNvPr id="62528" name="AutoShape 64"/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9</a:t>
            </a:r>
          </a:p>
        </p:txBody>
      </p:sp>
      <p:sp>
        <p:nvSpPr>
          <p:cNvPr id="62529" name="AutoShape 65"/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10</a:t>
            </a:r>
          </a:p>
        </p:txBody>
      </p:sp>
      <p:grpSp>
        <p:nvGrpSpPr>
          <p:cNvPr id="3" name="Group 76"/>
          <p:cNvGrpSpPr/>
          <p:nvPr/>
        </p:nvGrpSpPr>
        <p:grpSpPr>
          <a:xfrm>
            <a:off x="6630988" y="571500"/>
            <a:ext cx="2135187" cy="619720"/>
            <a:chOff x="912" y="2592"/>
            <a:chExt cx="3072" cy="1041"/>
          </a:xfrm>
        </p:grpSpPr>
        <p:sp>
          <p:nvSpPr>
            <p:cNvPr id="8244" name="Oval 77"/>
            <p:cNvSpPr/>
            <p:nvPr/>
          </p:nvSpPr>
          <p:spPr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vi-VN" altLang="x-none"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8245" name="WordArt 78"/>
            <p:cNvSpPr>
              <a:spLocks noTextEdit="1"/>
            </p:cNvSpPr>
            <p:nvPr/>
          </p:nvSpPr>
          <p:spPr>
            <a:xfrm>
              <a:off x="1150" y="2852"/>
              <a:ext cx="2737" cy="78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403"/>
                </a:avLst>
              </a:prstTxWarp>
              <a:noAutofit/>
            </a:bodyPr>
            <a:lstStyle/>
            <a:p>
              <a:pPr algn="ctr"/>
              <a:r>
                <a:rPr lang="en-US" sz="1800" b="1" i="1">
                  <a:ln w="12700" cap="flat" cmpd="sng">
                    <a:solidFill>
                      <a:srgbClr val="FFFF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0000"/>
                  </a:solidFill>
                  <a:latin typeface="Times New Roman" panose="02020603050405020304" pitchFamily="18" charset="0"/>
                  <a:ea typeface="+mj-lt" charset="0"/>
                  <a:cs typeface="Times New Roman" panose="02020603050405020304" pitchFamily="18" charset="0"/>
                </a:rPr>
                <a:t>Hết giờ</a:t>
              </a:r>
            </a:p>
            <a:p>
              <a:pPr algn="ctr"/>
              <a:endParaRPr lang="en-US" sz="1800" b="1" i="1">
                <a:ln w="1270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lt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2543" name="Rectangle 79"/>
          <p:cNvSpPr/>
          <p:nvPr/>
        </p:nvSpPr>
        <p:spPr>
          <a:xfrm>
            <a:off x="3201988" y="3887788"/>
            <a:ext cx="5564187" cy="457200"/>
          </a:xfrm>
          <a:prstGeom prst="rect">
            <a:avLst/>
          </a:prstGeom>
          <a:noFill/>
          <a:ln w="38100">
            <a:noFill/>
          </a:ln>
        </p:spPr>
        <p:txBody>
          <a:bodyPr wrap="none" anchor="ctr"/>
          <a:lstStyle/>
          <a:p>
            <a:pPr algn="ctr"/>
            <a:r>
              <a:rPr sz="25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2</a:t>
            </a:r>
          </a:p>
        </p:txBody>
      </p:sp>
      <p:sp>
        <p:nvSpPr>
          <p:cNvPr id="62544" name="AutoShape 80"/>
          <p:cNvSpPr/>
          <p:nvPr/>
        </p:nvSpPr>
        <p:spPr>
          <a:xfrm>
            <a:off x="6350000" y="4770438"/>
            <a:ext cx="1054100" cy="203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8B049">
                  <a:alpha val="100000"/>
                </a:srgbClr>
              </a:gs>
              <a:gs pos="9000">
                <a:srgbClr val="B43E85">
                  <a:alpha val="100000"/>
                </a:srgbClr>
              </a:gs>
              <a:gs pos="15500">
                <a:srgbClr val="C50849">
                  <a:alpha val="100000"/>
                </a:srgbClr>
              </a:gs>
              <a:gs pos="16499">
                <a:srgbClr val="F952A0">
                  <a:alpha val="100000"/>
                </a:srgbClr>
              </a:gs>
              <a:gs pos="18500">
                <a:srgbClr val="FEE7F2">
                  <a:alpha val="100000"/>
                </a:srgbClr>
              </a:gs>
              <a:gs pos="39500">
                <a:srgbClr val="F8B049">
                  <a:alpha val="100000"/>
                </a:srgbClr>
              </a:gs>
              <a:gs pos="43500">
                <a:srgbClr val="F8B049">
                  <a:alpha val="100000"/>
                </a:srgbClr>
              </a:gs>
              <a:gs pos="50000">
                <a:srgbClr val="FC9FCB">
                  <a:alpha val="100000"/>
                </a:srgbClr>
              </a:gs>
              <a:gs pos="56500">
                <a:srgbClr val="F8B049">
                  <a:alpha val="100000"/>
                </a:srgbClr>
              </a:gs>
              <a:gs pos="60501">
                <a:srgbClr val="F8B049">
                  <a:alpha val="100000"/>
                </a:srgbClr>
              </a:gs>
              <a:gs pos="81500">
                <a:srgbClr val="FEE7F2">
                  <a:alpha val="100000"/>
                </a:srgbClr>
              </a:gs>
              <a:gs pos="83501">
                <a:srgbClr val="F952A0">
                  <a:alpha val="100000"/>
                </a:srgbClr>
              </a:gs>
              <a:gs pos="84500">
                <a:srgbClr val="C50849">
                  <a:alpha val="100000"/>
                </a:srgbClr>
              </a:gs>
              <a:gs pos="91000">
                <a:srgbClr val="B43E85">
                  <a:alpha val="100000"/>
                </a:srgbClr>
              </a:gs>
              <a:gs pos="100000">
                <a:srgbClr val="F8B049">
                  <a:alpha val="100000"/>
                </a:srgb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  <a:effectLst>
            <a:outerShdw dist="35921" dir="2699999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 gian</a:t>
            </a:r>
            <a:endParaRPr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45" name="AutoShape 81"/>
          <p:cNvSpPr>
            <a:spLocks noChangeArrowheads="1"/>
          </p:cNvSpPr>
          <p:nvPr/>
        </p:nvSpPr>
        <p:spPr bwMode="auto">
          <a:xfrm>
            <a:off x="5175459" y="4753252"/>
            <a:ext cx="990944" cy="238199"/>
          </a:xfrm>
          <a:prstGeom prst="flowChartAlternateProcess">
            <a:avLst/>
          </a:prstGeom>
          <a:gradFill rotWithShape="1">
            <a:gsLst>
              <a:gs pos="0">
                <a:srgbClr val="F8B049">
                  <a:alpha val="81000"/>
                </a:srgbClr>
              </a:gs>
              <a:gs pos="8999">
                <a:srgbClr val="B43E85">
                  <a:alpha val="84420"/>
                </a:srgbClr>
              </a:gs>
              <a:gs pos="15500">
                <a:srgbClr val="C50849">
                  <a:alpha val="86890"/>
                </a:srgbClr>
              </a:gs>
              <a:gs pos="16500">
                <a:srgbClr val="F952A0">
                  <a:alpha val="87270"/>
                </a:srgbClr>
              </a:gs>
              <a:gs pos="18500">
                <a:srgbClr val="FEE7F2">
                  <a:alpha val="88030"/>
                </a:srgbClr>
              </a:gs>
              <a:gs pos="39500">
                <a:srgbClr val="F8B049">
                  <a:alpha val="96010"/>
                </a:srgbClr>
              </a:gs>
              <a:gs pos="43500">
                <a:srgbClr val="F8B049">
                  <a:alpha val="97530"/>
                </a:srgbClr>
              </a:gs>
              <a:gs pos="50000">
                <a:srgbClr val="FC9FCB"/>
              </a:gs>
              <a:gs pos="56500">
                <a:srgbClr val="F8B049">
                  <a:alpha val="97530"/>
                </a:srgbClr>
              </a:gs>
              <a:gs pos="60501">
                <a:srgbClr val="F8B049">
                  <a:alpha val="96010"/>
                </a:srgbClr>
              </a:gs>
              <a:gs pos="81500">
                <a:srgbClr val="FEE7F2">
                  <a:alpha val="88030"/>
                </a:srgbClr>
              </a:gs>
              <a:gs pos="83500">
                <a:srgbClr val="F952A0">
                  <a:alpha val="87270"/>
                </a:srgbClr>
              </a:gs>
              <a:gs pos="84500">
                <a:srgbClr val="C50849">
                  <a:alpha val="86890"/>
                </a:srgbClr>
              </a:gs>
              <a:gs pos="91001">
                <a:srgbClr val="B43E85">
                  <a:alpha val="84420"/>
                </a:srgbClr>
              </a:gs>
              <a:gs pos="100000">
                <a:srgbClr val="F8B049">
                  <a:alpha val="81000"/>
                </a:srgbClr>
              </a:gs>
            </a:gsLst>
            <a:lin ang="5400000" scaled="1"/>
          </a:gradFill>
          <a:ln w="15875">
            <a:solidFill>
              <a:srgbClr val="0000FF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 hỏi</a:t>
            </a:r>
            <a:endParaRPr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228" name="Picture 88" descr="pretty_flower_yellow_hb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4230688"/>
            <a:ext cx="876300" cy="657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29" name="Picture 86" descr="pretty_flower_red_h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7975" y="285750"/>
            <a:ext cx="9144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0" name="Picture 90" descr="POINSET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7891780" y="-190817"/>
            <a:ext cx="1085850" cy="1439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1" name="Picture 91" descr="POINSET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5400000">
            <a:off x="187325" y="3814763"/>
            <a:ext cx="1143000" cy="1517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2557" name="Text Box 93"/>
          <p:cNvSpPr txBox="1">
            <a:spLocks noChangeArrowheads="1"/>
          </p:cNvSpPr>
          <p:nvPr/>
        </p:nvSpPr>
        <p:spPr bwMode="auto">
          <a:xfrm>
            <a:off x="533400" y="342900"/>
            <a:ext cx="228600" cy="2159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algn="ctr" defTabSz="457200"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S2 Sample Font" pitchFamily="18" charset="0"/>
                <a:ea typeface="+mn-ea"/>
                <a:cs typeface="+mn-cs"/>
              </a:rPr>
              <a:t>T</a:t>
            </a:r>
          </a:p>
        </p:txBody>
      </p:sp>
      <p:pic>
        <p:nvPicPr>
          <p:cNvPr id="8233" name="Picture 6" descr="hinh_rungchuôngva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11" y="0"/>
            <a:ext cx="1600200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4" name="Picture 96" descr="anixmasl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00200" y="-14287"/>
            <a:ext cx="6423025" cy="26511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235" name="Group 49"/>
          <p:cNvGrpSpPr/>
          <p:nvPr/>
        </p:nvGrpSpPr>
        <p:grpSpPr>
          <a:xfrm>
            <a:off x="2652713" y="2012950"/>
            <a:ext cx="2144712" cy="684213"/>
            <a:chOff x="886179" y="1518355"/>
            <a:chExt cx="2144888" cy="683851"/>
          </a:xfrm>
        </p:grpSpPr>
        <p:sp>
          <p:nvSpPr>
            <p:cNvPr id="51" name="Rounded Rectangle 50"/>
            <p:cNvSpPr/>
            <p:nvPr/>
          </p:nvSpPr>
          <p:spPr>
            <a:xfrm>
              <a:off x="886179" y="1518355"/>
              <a:ext cx="2144888" cy="683851"/>
            </a:xfrm>
            <a:prstGeom prst="roundRect">
              <a:avLst/>
            </a:prstGeom>
            <a:solidFill>
              <a:srgbClr val="F9B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8241" name="Group 40"/>
            <p:cNvGrpSpPr/>
            <p:nvPr/>
          </p:nvGrpSpPr>
          <p:grpSpPr>
            <a:xfrm>
              <a:off x="1318554" y="1587953"/>
              <a:ext cx="1280138" cy="544654"/>
              <a:chOff x="5245965" y="1604952"/>
              <a:chExt cx="1280138" cy="544654"/>
            </a:xfrm>
          </p:grpSpPr>
          <p:pic>
            <p:nvPicPr>
              <p:cNvPr id="8242" name="Picture 2" descr="F:\AAA-LÀM ẢNH SLIDE\Bai10-HĐ1-1(1).png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984272" y="1604952"/>
                <a:ext cx="541831" cy="541831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43" name="Picture 3" descr="F:\AAA-LÀM ẢNH SLIDE\Bai10-HĐ1-1(2).png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245965" y="1607775"/>
                <a:ext cx="541831" cy="541831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  <p:sp>
        <p:nvSpPr>
          <p:cNvPr id="8236" name="TextBox 54"/>
          <p:cNvSpPr txBox="1"/>
          <p:nvPr/>
        </p:nvSpPr>
        <p:spPr>
          <a:xfrm>
            <a:off x="4859338" y="2093913"/>
            <a:ext cx="1303337" cy="5222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800" b="1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 + 1 =</a:t>
            </a:r>
            <a:endParaRPr sz="2800" b="1" dirty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pSp>
        <p:nvGrpSpPr>
          <p:cNvPr id="8237" name="Group 14"/>
          <p:cNvGrpSpPr/>
          <p:nvPr/>
        </p:nvGrpSpPr>
        <p:grpSpPr>
          <a:xfrm>
            <a:off x="6127750" y="2119313"/>
            <a:ext cx="446088" cy="471487"/>
            <a:chOff x="1975996" y="3646349"/>
            <a:chExt cx="446022" cy="471673"/>
          </a:xfrm>
        </p:grpSpPr>
        <p:sp>
          <p:nvSpPr>
            <p:cNvPr id="5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239" name="Content Placeholder 2"/>
            <p:cNvSpPr txBox="1"/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8604" tIns="34302" rIns="68604" bIns="34302"/>
            <a:lstStyle/>
            <a:p>
              <a:pPr algn="ctr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en-GB" altLang="x-none" sz="2400" b="1" dirty="0">
                  <a:latin typeface="Times New Roman" panose="02020603050405020304" pitchFamily="18" charset="0"/>
                  <a:ea typeface="Lato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2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2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25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300"/>
                                        <p:tgtEl>
                                          <p:spTgt spid="625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300"/>
                                        <p:tgtEl>
                                          <p:spTgt spid="625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300"/>
                                        <p:tgtEl>
                                          <p:spTgt spid="625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50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25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62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62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2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62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62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62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62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2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62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1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62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2000"/>
                                        <p:tgtEl>
                                          <p:spTgt spid="62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8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544"/>
                  </p:tgtEl>
                </p:cond>
              </p:nextCondLst>
            </p:seq>
          </p:childTnLst>
        </p:cTn>
      </p:par>
    </p:tnLst>
    <p:bldLst>
      <p:bldP spid="62509" grpId="0" animBg="1"/>
      <p:bldP spid="62510" grpId="0" animBg="1"/>
      <p:bldP spid="62521" grpId="0" animBg="1"/>
      <p:bldP spid="62522" grpId="0" animBg="1"/>
      <p:bldP spid="62523" grpId="0" animBg="1"/>
      <p:bldP spid="62524" grpId="0" animBg="1"/>
      <p:bldP spid="62525" grpId="0" animBg="1"/>
      <p:bldP spid="62526" grpId="0" animBg="1"/>
      <p:bldP spid="62527" grpId="0" animBg="1"/>
      <p:bldP spid="62528" grpId="0" animBg="1"/>
      <p:bldP spid="62529" grpId="0" animBg="1"/>
      <p:bldP spid="62543" grpId="0"/>
      <p:bldP spid="625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>
            <a:hlinkClick r:id="" action="ppaction://noaction"/>
          </p:cNvPr>
          <p:cNvSpPr/>
          <p:nvPr/>
        </p:nvSpPr>
        <p:spPr>
          <a:xfrm>
            <a:off x="8504238" y="4675188"/>
            <a:ext cx="457200" cy="385762"/>
          </a:xfrm>
          <a:prstGeom prst="actionButtonHome">
            <a:avLst/>
          </a:prstGeom>
          <a:solidFill>
            <a:schemeClr val="accent1"/>
          </a:solidFill>
          <a:ln w="9525">
            <a:noFill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195" name="Rectangle 4"/>
          <p:cNvSpPr/>
          <p:nvPr/>
        </p:nvSpPr>
        <p:spPr>
          <a:xfrm>
            <a:off x="673100" y="431800"/>
            <a:ext cx="8324850" cy="3970338"/>
          </a:xfrm>
          <a:prstGeom prst="rect">
            <a:avLst/>
          </a:prstGeom>
          <a:noFill/>
          <a:ln w="57150" cap="flat" cmpd="thinThick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196" name="Rectangle 5"/>
          <p:cNvSpPr/>
          <p:nvPr/>
        </p:nvSpPr>
        <p:spPr>
          <a:xfrm>
            <a:off x="673100" y="1130300"/>
            <a:ext cx="8156575" cy="27051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  <a:tileRect/>
          </a:gra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197" name="Text Box 9"/>
          <p:cNvSpPr txBox="1"/>
          <p:nvPr/>
        </p:nvSpPr>
        <p:spPr>
          <a:xfrm>
            <a:off x="2820988" y="514350"/>
            <a:ext cx="4344987" cy="583565"/>
          </a:xfrm>
          <a:prstGeom prst="rect">
            <a:avLst/>
          </a:prstGeom>
          <a:solidFill>
            <a:srgbClr val="009900"/>
          </a:solidFill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2474" name="Picture 10" descr="6282A33D3F464C77A9A4C1352497B7A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100" y="3830638"/>
            <a:ext cx="990600" cy="5143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11"/>
          <p:cNvGrpSpPr/>
          <p:nvPr/>
        </p:nvGrpSpPr>
        <p:grpSpPr>
          <a:xfrm>
            <a:off x="1390650" y="3829050"/>
            <a:ext cx="7165975" cy="523875"/>
            <a:chOff x="960" y="3215"/>
            <a:chExt cx="4800" cy="683"/>
          </a:xfrm>
        </p:grpSpPr>
        <p:sp>
          <p:nvSpPr>
            <p:cNvPr id="8246" name="AutoShape 12"/>
            <p:cNvSpPr/>
            <p:nvPr/>
          </p:nvSpPr>
          <p:spPr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  <a:tileRect/>
            </a:gradFill>
            <a:ln w="3810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endParaRPr lang="vi-VN" altLang="x-none"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62477" name="AutoShape 13"/>
            <p:cNvSpPr>
              <a:spLocks noChangeArrowheads="1"/>
            </p:cNvSpPr>
            <p:nvPr/>
          </p:nvSpPr>
          <p:spPr bwMode="gray">
            <a:xfrm>
              <a:off x="1104" y="3312"/>
              <a:ext cx="904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2478" name="Text Box 14"/>
            <p:cNvSpPr txBox="1">
              <a:spLocks noChangeArrowheads="1"/>
            </p:cNvSpPr>
            <p:nvPr/>
          </p:nvSpPr>
          <p:spPr bwMode="gray">
            <a:xfrm>
              <a:off x="1089" y="3215"/>
              <a:ext cx="933" cy="683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R="0" algn="ctr" defTabSz="457200" eaLnBrk="0" fontAlgn="auto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kern="1200" cap="none" spc="0" normalizeH="0" baseline="0" noProof="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Đáp</a:t>
              </a:r>
              <a:r>
                <a:rPr kumimoji="0" lang="en-US" sz="2800" b="1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kern="1200" cap="none" spc="0" normalizeH="0" baseline="0" noProof="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án</a:t>
              </a:r>
              <a:r>
                <a:rPr kumimoji="0" lang="en-US" sz="2800" b="1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+mn-ea"/>
                  <a:cs typeface="+mn-cs"/>
                </a:rPr>
                <a:t>:</a:t>
              </a:r>
            </a:p>
          </p:txBody>
        </p:sp>
      </p:grpSp>
      <p:sp>
        <p:nvSpPr>
          <p:cNvPr id="62508" name="Oval 44"/>
          <p:cNvSpPr>
            <a:spLocks noChangeArrowheads="1"/>
          </p:cNvSpPr>
          <p:nvPr/>
        </p:nvSpPr>
        <p:spPr bwMode="auto">
          <a:xfrm>
            <a:off x="7550150" y="4745038"/>
            <a:ext cx="838200" cy="257175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2509" name="AutoShape 45"/>
          <p:cNvSpPr/>
          <p:nvPr/>
        </p:nvSpPr>
        <p:spPr>
          <a:xfrm>
            <a:off x="3754438" y="4454525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0</a:t>
            </a:r>
          </a:p>
        </p:txBody>
      </p:sp>
      <p:sp>
        <p:nvSpPr>
          <p:cNvPr id="62510" name="AutoShape 46"/>
          <p:cNvSpPr/>
          <p:nvPr/>
        </p:nvSpPr>
        <p:spPr>
          <a:xfrm>
            <a:off x="3757613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8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1</a:t>
            </a:r>
          </a:p>
        </p:txBody>
      </p:sp>
      <p:sp>
        <p:nvSpPr>
          <p:cNvPr id="62521" name="AutoShape 57"/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2</a:t>
            </a:r>
          </a:p>
        </p:txBody>
      </p:sp>
      <p:sp>
        <p:nvSpPr>
          <p:cNvPr id="62522" name="AutoShape 58"/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3</a:t>
            </a:r>
          </a:p>
        </p:txBody>
      </p:sp>
      <p:sp>
        <p:nvSpPr>
          <p:cNvPr id="62523" name="AutoShape 59"/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4</a:t>
            </a:r>
          </a:p>
        </p:txBody>
      </p:sp>
      <p:sp>
        <p:nvSpPr>
          <p:cNvPr id="62524" name="AutoShape 60"/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5</a:t>
            </a:r>
          </a:p>
        </p:txBody>
      </p:sp>
      <p:sp>
        <p:nvSpPr>
          <p:cNvPr id="62525" name="AutoShape 61"/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6</a:t>
            </a:r>
          </a:p>
        </p:txBody>
      </p:sp>
      <p:sp>
        <p:nvSpPr>
          <p:cNvPr id="62526" name="AutoShape 62"/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7</a:t>
            </a:r>
          </a:p>
        </p:txBody>
      </p:sp>
      <p:sp>
        <p:nvSpPr>
          <p:cNvPr id="62527" name="AutoShape 63"/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8</a:t>
            </a:r>
          </a:p>
        </p:txBody>
      </p:sp>
      <p:sp>
        <p:nvSpPr>
          <p:cNvPr id="62528" name="AutoShape 64"/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9</a:t>
            </a:r>
          </a:p>
        </p:txBody>
      </p:sp>
      <p:sp>
        <p:nvSpPr>
          <p:cNvPr id="62529" name="AutoShape 65"/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10</a:t>
            </a:r>
          </a:p>
        </p:txBody>
      </p:sp>
      <p:grpSp>
        <p:nvGrpSpPr>
          <p:cNvPr id="3" name="Group 76"/>
          <p:cNvGrpSpPr/>
          <p:nvPr/>
        </p:nvGrpSpPr>
        <p:grpSpPr>
          <a:xfrm>
            <a:off x="6630988" y="571500"/>
            <a:ext cx="2135187" cy="619720"/>
            <a:chOff x="912" y="2592"/>
            <a:chExt cx="3072" cy="1041"/>
          </a:xfrm>
        </p:grpSpPr>
        <p:sp>
          <p:nvSpPr>
            <p:cNvPr id="8244" name="Oval 77"/>
            <p:cNvSpPr/>
            <p:nvPr/>
          </p:nvSpPr>
          <p:spPr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vi-VN" altLang="x-none"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8245" name="WordArt 78"/>
            <p:cNvSpPr>
              <a:spLocks noTextEdit="1"/>
            </p:cNvSpPr>
            <p:nvPr/>
          </p:nvSpPr>
          <p:spPr>
            <a:xfrm>
              <a:off x="1150" y="2852"/>
              <a:ext cx="2737" cy="78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403"/>
                </a:avLst>
              </a:prstTxWarp>
              <a:noAutofit/>
            </a:bodyPr>
            <a:lstStyle/>
            <a:p>
              <a:pPr algn="ctr"/>
              <a:r>
                <a:rPr lang="en-US" sz="1800" b="1" i="1">
                  <a:ln w="12700" cap="flat" cmpd="sng">
                    <a:solidFill>
                      <a:srgbClr val="FFFF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0000"/>
                  </a:solidFill>
                  <a:latin typeface="Times New Roman" panose="02020603050405020304" pitchFamily="18" charset="0"/>
                  <a:ea typeface="+mj-lt"/>
                  <a:cs typeface="Times New Roman" panose="02020603050405020304" pitchFamily="18" charset="0"/>
                </a:rPr>
                <a:t>Hết giờ</a:t>
              </a:r>
            </a:p>
            <a:p>
              <a:pPr algn="ctr"/>
              <a:endParaRPr lang="en-US" sz="1800" b="1" i="1">
                <a:ln w="1270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62543" name="Rectangle 79"/>
          <p:cNvSpPr/>
          <p:nvPr/>
        </p:nvSpPr>
        <p:spPr>
          <a:xfrm>
            <a:off x="3201988" y="3887788"/>
            <a:ext cx="5564187" cy="457200"/>
          </a:xfrm>
          <a:prstGeom prst="rect">
            <a:avLst/>
          </a:prstGeom>
          <a:noFill/>
          <a:ln w="38100">
            <a:noFill/>
          </a:ln>
        </p:spPr>
        <p:txBody>
          <a:bodyPr wrap="none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3</a:t>
            </a:r>
          </a:p>
        </p:txBody>
      </p:sp>
      <p:sp>
        <p:nvSpPr>
          <p:cNvPr id="62544" name="AutoShape 80"/>
          <p:cNvSpPr/>
          <p:nvPr/>
        </p:nvSpPr>
        <p:spPr>
          <a:xfrm>
            <a:off x="6350000" y="4770438"/>
            <a:ext cx="1054100" cy="203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8B049">
                  <a:alpha val="100000"/>
                </a:srgbClr>
              </a:gs>
              <a:gs pos="9000">
                <a:srgbClr val="B43E85">
                  <a:alpha val="100000"/>
                </a:srgbClr>
              </a:gs>
              <a:gs pos="15500">
                <a:srgbClr val="C50849">
                  <a:alpha val="100000"/>
                </a:srgbClr>
              </a:gs>
              <a:gs pos="16499">
                <a:srgbClr val="F952A0">
                  <a:alpha val="100000"/>
                </a:srgbClr>
              </a:gs>
              <a:gs pos="18500">
                <a:srgbClr val="FEE7F2">
                  <a:alpha val="100000"/>
                </a:srgbClr>
              </a:gs>
              <a:gs pos="39500">
                <a:srgbClr val="F8B049">
                  <a:alpha val="100000"/>
                </a:srgbClr>
              </a:gs>
              <a:gs pos="43500">
                <a:srgbClr val="F8B049">
                  <a:alpha val="100000"/>
                </a:srgbClr>
              </a:gs>
              <a:gs pos="50000">
                <a:srgbClr val="FC9FCB">
                  <a:alpha val="100000"/>
                </a:srgbClr>
              </a:gs>
              <a:gs pos="56500">
                <a:srgbClr val="F8B049">
                  <a:alpha val="100000"/>
                </a:srgbClr>
              </a:gs>
              <a:gs pos="60501">
                <a:srgbClr val="F8B049">
                  <a:alpha val="100000"/>
                </a:srgbClr>
              </a:gs>
              <a:gs pos="81500">
                <a:srgbClr val="FEE7F2">
                  <a:alpha val="100000"/>
                </a:srgbClr>
              </a:gs>
              <a:gs pos="83501">
                <a:srgbClr val="F952A0">
                  <a:alpha val="100000"/>
                </a:srgbClr>
              </a:gs>
              <a:gs pos="84500">
                <a:srgbClr val="C50849">
                  <a:alpha val="100000"/>
                </a:srgbClr>
              </a:gs>
              <a:gs pos="91000">
                <a:srgbClr val="B43E85">
                  <a:alpha val="100000"/>
                </a:srgbClr>
              </a:gs>
              <a:gs pos="100000">
                <a:srgbClr val="F8B049">
                  <a:alpha val="100000"/>
                </a:srgb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  <a:effectLst>
            <a:outerShdw dist="35921" dir="2699999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 gian</a:t>
            </a:r>
            <a:endParaRPr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45" name="AutoShape 81"/>
          <p:cNvSpPr>
            <a:spLocks noChangeArrowheads="1"/>
          </p:cNvSpPr>
          <p:nvPr/>
        </p:nvSpPr>
        <p:spPr bwMode="auto">
          <a:xfrm>
            <a:off x="5175459" y="4753252"/>
            <a:ext cx="990944" cy="238199"/>
          </a:xfrm>
          <a:prstGeom prst="flowChartAlternateProcess">
            <a:avLst/>
          </a:prstGeom>
          <a:gradFill rotWithShape="1">
            <a:gsLst>
              <a:gs pos="0">
                <a:srgbClr val="F8B049">
                  <a:alpha val="81000"/>
                </a:srgbClr>
              </a:gs>
              <a:gs pos="8999">
                <a:srgbClr val="B43E85">
                  <a:alpha val="84420"/>
                </a:srgbClr>
              </a:gs>
              <a:gs pos="15500">
                <a:srgbClr val="C50849">
                  <a:alpha val="86890"/>
                </a:srgbClr>
              </a:gs>
              <a:gs pos="16500">
                <a:srgbClr val="F952A0">
                  <a:alpha val="87270"/>
                </a:srgbClr>
              </a:gs>
              <a:gs pos="18500">
                <a:srgbClr val="FEE7F2">
                  <a:alpha val="88030"/>
                </a:srgbClr>
              </a:gs>
              <a:gs pos="39500">
                <a:srgbClr val="F8B049">
                  <a:alpha val="96010"/>
                </a:srgbClr>
              </a:gs>
              <a:gs pos="43500">
                <a:srgbClr val="F8B049">
                  <a:alpha val="97530"/>
                </a:srgbClr>
              </a:gs>
              <a:gs pos="50000">
                <a:srgbClr val="FC9FCB"/>
              </a:gs>
              <a:gs pos="56500">
                <a:srgbClr val="F8B049">
                  <a:alpha val="97530"/>
                </a:srgbClr>
              </a:gs>
              <a:gs pos="60501">
                <a:srgbClr val="F8B049">
                  <a:alpha val="96010"/>
                </a:srgbClr>
              </a:gs>
              <a:gs pos="81500">
                <a:srgbClr val="FEE7F2">
                  <a:alpha val="88030"/>
                </a:srgbClr>
              </a:gs>
              <a:gs pos="83500">
                <a:srgbClr val="F952A0">
                  <a:alpha val="87270"/>
                </a:srgbClr>
              </a:gs>
              <a:gs pos="84500">
                <a:srgbClr val="C50849">
                  <a:alpha val="86890"/>
                </a:srgbClr>
              </a:gs>
              <a:gs pos="91001">
                <a:srgbClr val="B43E85">
                  <a:alpha val="84420"/>
                </a:srgbClr>
              </a:gs>
              <a:gs pos="100000">
                <a:srgbClr val="F8B049">
                  <a:alpha val="81000"/>
                </a:srgbClr>
              </a:gs>
            </a:gsLst>
            <a:lin ang="5400000" scaled="1"/>
          </a:gradFill>
          <a:ln w="15875">
            <a:solidFill>
              <a:srgbClr val="0000FF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 hỏi</a:t>
            </a:r>
            <a:endParaRPr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228" name="Picture 88" descr="pretty_flower_yellow_hb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4230688"/>
            <a:ext cx="876300" cy="657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29" name="Picture 86" descr="pretty_flower_red_h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7975" y="285750"/>
            <a:ext cx="9144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0" name="Picture 90" descr="POINSET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7891780" y="-190817"/>
            <a:ext cx="1085850" cy="1439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1" name="Picture 91" descr="POINSET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5400000">
            <a:off x="187325" y="3814763"/>
            <a:ext cx="1143000" cy="1517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2557" name="Text Box 93"/>
          <p:cNvSpPr txBox="1">
            <a:spLocks noChangeArrowheads="1"/>
          </p:cNvSpPr>
          <p:nvPr/>
        </p:nvSpPr>
        <p:spPr bwMode="auto">
          <a:xfrm>
            <a:off x="533400" y="342900"/>
            <a:ext cx="228600" cy="2159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algn="ctr" defTabSz="457200"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S2 Sample Font" pitchFamily="18" charset="0"/>
                <a:ea typeface="+mn-ea"/>
                <a:cs typeface="+mn-cs"/>
              </a:rPr>
              <a:t>T</a:t>
            </a:r>
          </a:p>
        </p:txBody>
      </p:sp>
      <p:pic>
        <p:nvPicPr>
          <p:cNvPr id="8233" name="Picture 6" descr="hinh_rungchuôngva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600200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4" name="Picture 96" descr="anixmasl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00200" y="-14287"/>
            <a:ext cx="6423025" cy="26511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51" name="Group 42"/>
          <p:cNvGrpSpPr/>
          <p:nvPr/>
        </p:nvGrpSpPr>
        <p:grpSpPr>
          <a:xfrm>
            <a:off x="2958783" y="2081530"/>
            <a:ext cx="2144712" cy="684213"/>
            <a:chOff x="4797779" y="1535289"/>
            <a:chExt cx="2144888" cy="683851"/>
          </a:xfrm>
        </p:grpSpPr>
        <p:sp>
          <p:nvSpPr>
            <p:cNvPr id="36" name="Rounded Rectangle 35"/>
            <p:cNvSpPr/>
            <p:nvPr/>
          </p:nvSpPr>
          <p:spPr>
            <a:xfrm>
              <a:off x="4797779" y="1535289"/>
              <a:ext cx="2144888" cy="683851"/>
            </a:xfrm>
            <a:prstGeom prst="roundRect">
              <a:avLst/>
            </a:prstGeom>
            <a:solidFill>
              <a:srgbClr val="F9B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6181" name="Group 41"/>
            <p:cNvGrpSpPr/>
            <p:nvPr/>
          </p:nvGrpSpPr>
          <p:grpSpPr>
            <a:xfrm>
              <a:off x="4925351" y="1604887"/>
              <a:ext cx="1889744" cy="544654"/>
              <a:chOff x="4963740" y="1604952"/>
              <a:chExt cx="1889744" cy="544654"/>
            </a:xfrm>
          </p:grpSpPr>
          <p:grpSp>
            <p:nvGrpSpPr>
              <p:cNvPr id="6182" name="Group 40"/>
              <p:cNvGrpSpPr/>
              <p:nvPr/>
            </p:nvGrpSpPr>
            <p:grpSpPr>
              <a:xfrm>
                <a:off x="4963740" y="1604952"/>
                <a:ext cx="1889744" cy="544654"/>
                <a:chOff x="4963740" y="1604952"/>
                <a:chExt cx="1889744" cy="544654"/>
              </a:xfrm>
            </p:grpSpPr>
            <p:pic>
              <p:nvPicPr>
                <p:cNvPr id="6184" name="Picture 2" descr="F:\AAA-LÀM ẢNH SLIDE\Bai10-HĐ1-1(1).png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311653" y="1604952"/>
                  <a:ext cx="541831" cy="54183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85" name="Picture 3" descr="F:\AAA-LÀM ẢNH SLIDE\Bai10-HĐ1-1(2).png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963740" y="1607775"/>
                  <a:ext cx="541831" cy="54183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pic>
            <p:nvPicPr>
              <p:cNvPr id="6183" name="Picture 3" descr="F:\AAA-LÀM ẢNH SLIDE\Bai10-HĐ1-1(2).png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637697" y="1606364"/>
                <a:ext cx="541831" cy="541831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  <p:sp>
        <p:nvSpPr>
          <p:cNvPr id="6154" name="TextBox 28"/>
          <p:cNvSpPr txBox="1"/>
          <p:nvPr/>
        </p:nvSpPr>
        <p:spPr>
          <a:xfrm>
            <a:off x="5147945" y="2162493"/>
            <a:ext cx="1303338" cy="5222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800" b="1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 + 1 =</a:t>
            </a:r>
            <a:endParaRPr sz="2800" b="1" dirty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pSp>
        <p:nvGrpSpPr>
          <p:cNvPr id="48" name="Group 14"/>
          <p:cNvGrpSpPr/>
          <p:nvPr/>
        </p:nvGrpSpPr>
        <p:grpSpPr>
          <a:xfrm>
            <a:off x="6486208" y="2187893"/>
            <a:ext cx="446087" cy="471487"/>
            <a:chOff x="1975996" y="3646349"/>
            <a:chExt cx="446022" cy="471673"/>
          </a:xfrm>
        </p:grpSpPr>
        <p:sp>
          <p:nvSpPr>
            <p:cNvPr id="4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75" name="Content Placeholder 2"/>
            <p:cNvSpPr txBox="1"/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8604" tIns="34302" rIns="68604" bIns="34302"/>
            <a:lstStyle/>
            <a:p>
              <a:pPr algn="ctr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en-GB" altLang="x-none" sz="2400" b="1" dirty="0">
                  <a:latin typeface="Times New Roman" panose="02020603050405020304" pitchFamily="18" charset="0"/>
                  <a:ea typeface="Lato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2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2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25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300"/>
                                        <p:tgtEl>
                                          <p:spTgt spid="625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300"/>
                                        <p:tgtEl>
                                          <p:spTgt spid="625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300"/>
                                        <p:tgtEl>
                                          <p:spTgt spid="625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50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25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62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62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2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62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62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62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62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2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62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1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62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2000"/>
                                        <p:tgtEl>
                                          <p:spTgt spid="62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8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544"/>
                  </p:tgtEl>
                </p:cond>
              </p:nextCondLst>
            </p:seq>
          </p:childTnLst>
        </p:cTn>
      </p:par>
    </p:tnLst>
    <p:bldLst>
      <p:bldP spid="62509" grpId="0" bldLvl="0" animBg="1"/>
      <p:bldP spid="62510" grpId="0" bldLvl="0" animBg="1"/>
      <p:bldP spid="62521" grpId="0" bldLvl="0" animBg="1"/>
      <p:bldP spid="62522" grpId="0" bldLvl="0" animBg="1"/>
      <p:bldP spid="62523" grpId="0" bldLvl="0" animBg="1"/>
      <p:bldP spid="62524" grpId="0" bldLvl="0" animBg="1"/>
      <p:bldP spid="62525" grpId="0" bldLvl="0" animBg="1"/>
      <p:bldP spid="62526" grpId="0" bldLvl="0" animBg="1"/>
      <p:bldP spid="62527" grpId="0" bldLvl="0" animBg="1"/>
      <p:bldP spid="62528" grpId="0" bldLvl="0" animBg="1"/>
      <p:bldP spid="62529" grpId="0" bldLvl="0" animBg="1"/>
      <p:bldP spid="62543" grpId="0"/>
      <p:bldP spid="62557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>
            <a:hlinkClick r:id="" action="ppaction://noaction"/>
          </p:cNvPr>
          <p:cNvSpPr/>
          <p:nvPr/>
        </p:nvSpPr>
        <p:spPr>
          <a:xfrm>
            <a:off x="8504238" y="4675188"/>
            <a:ext cx="457200" cy="385762"/>
          </a:xfrm>
          <a:prstGeom prst="actionButtonHome">
            <a:avLst/>
          </a:prstGeom>
          <a:solidFill>
            <a:schemeClr val="accent1"/>
          </a:solidFill>
          <a:ln w="9525">
            <a:noFill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195" name="Rectangle 4"/>
          <p:cNvSpPr/>
          <p:nvPr/>
        </p:nvSpPr>
        <p:spPr>
          <a:xfrm>
            <a:off x="673100" y="431800"/>
            <a:ext cx="8324850" cy="3970338"/>
          </a:xfrm>
          <a:prstGeom prst="rect">
            <a:avLst/>
          </a:prstGeom>
          <a:noFill/>
          <a:ln w="57150" cap="flat" cmpd="thinThick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196" name="Rectangle 5"/>
          <p:cNvSpPr/>
          <p:nvPr/>
        </p:nvSpPr>
        <p:spPr>
          <a:xfrm>
            <a:off x="673100" y="1130300"/>
            <a:ext cx="8156575" cy="27051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  <a:tileRect/>
          </a:gra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197" name="Text Box 9"/>
          <p:cNvSpPr txBox="1"/>
          <p:nvPr/>
        </p:nvSpPr>
        <p:spPr>
          <a:xfrm>
            <a:off x="2820988" y="514350"/>
            <a:ext cx="4344987" cy="583565"/>
          </a:xfrm>
          <a:prstGeom prst="rect">
            <a:avLst/>
          </a:prstGeom>
          <a:solidFill>
            <a:srgbClr val="009900"/>
          </a:solidFill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2474" name="Picture 10" descr="6282A33D3F464C77A9A4C1352497B7A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100" y="3830638"/>
            <a:ext cx="990600" cy="5143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11"/>
          <p:cNvGrpSpPr/>
          <p:nvPr/>
        </p:nvGrpSpPr>
        <p:grpSpPr>
          <a:xfrm>
            <a:off x="1390650" y="3829050"/>
            <a:ext cx="7165975" cy="523875"/>
            <a:chOff x="960" y="3215"/>
            <a:chExt cx="4800" cy="683"/>
          </a:xfrm>
        </p:grpSpPr>
        <p:sp>
          <p:nvSpPr>
            <p:cNvPr id="8246" name="AutoShape 12"/>
            <p:cNvSpPr/>
            <p:nvPr/>
          </p:nvSpPr>
          <p:spPr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  <a:tileRect/>
            </a:gradFill>
            <a:ln w="3810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endParaRPr lang="vi-VN" altLang="x-none"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62477" name="AutoShape 13"/>
            <p:cNvSpPr>
              <a:spLocks noChangeArrowheads="1"/>
            </p:cNvSpPr>
            <p:nvPr/>
          </p:nvSpPr>
          <p:spPr bwMode="gray">
            <a:xfrm>
              <a:off x="1104" y="3312"/>
              <a:ext cx="904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2478" name="Text Box 14"/>
            <p:cNvSpPr txBox="1">
              <a:spLocks noChangeArrowheads="1"/>
            </p:cNvSpPr>
            <p:nvPr/>
          </p:nvSpPr>
          <p:spPr bwMode="gray">
            <a:xfrm>
              <a:off x="1089" y="3215"/>
              <a:ext cx="933" cy="683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R="0" algn="ctr" defTabSz="457200" eaLnBrk="0" fontAlgn="auto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kern="1200" cap="none" spc="0" normalizeH="0" baseline="0" noProof="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Đáp</a:t>
              </a:r>
              <a:r>
                <a:rPr kumimoji="0" lang="en-US" sz="2800" b="1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kern="1200" cap="none" spc="0" normalizeH="0" baseline="0" noProof="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án</a:t>
              </a:r>
              <a:r>
                <a:rPr kumimoji="0" lang="en-US" sz="2800" b="1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+mn-ea"/>
                  <a:cs typeface="+mn-cs"/>
                </a:rPr>
                <a:t>:</a:t>
              </a:r>
            </a:p>
          </p:txBody>
        </p:sp>
      </p:grpSp>
      <p:sp>
        <p:nvSpPr>
          <p:cNvPr id="62508" name="Oval 44"/>
          <p:cNvSpPr>
            <a:spLocks noChangeArrowheads="1"/>
          </p:cNvSpPr>
          <p:nvPr/>
        </p:nvSpPr>
        <p:spPr bwMode="auto">
          <a:xfrm>
            <a:off x="7550150" y="4745038"/>
            <a:ext cx="838200" cy="257175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2509" name="AutoShape 45"/>
          <p:cNvSpPr/>
          <p:nvPr/>
        </p:nvSpPr>
        <p:spPr>
          <a:xfrm>
            <a:off x="3754438" y="4454525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0</a:t>
            </a:r>
          </a:p>
        </p:txBody>
      </p:sp>
      <p:sp>
        <p:nvSpPr>
          <p:cNvPr id="62510" name="AutoShape 46"/>
          <p:cNvSpPr/>
          <p:nvPr/>
        </p:nvSpPr>
        <p:spPr>
          <a:xfrm>
            <a:off x="3757613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8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1</a:t>
            </a:r>
          </a:p>
        </p:txBody>
      </p:sp>
      <p:sp>
        <p:nvSpPr>
          <p:cNvPr id="62521" name="AutoShape 57"/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2</a:t>
            </a:r>
          </a:p>
        </p:txBody>
      </p:sp>
      <p:sp>
        <p:nvSpPr>
          <p:cNvPr id="62522" name="AutoShape 58"/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3</a:t>
            </a:r>
          </a:p>
        </p:txBody>
      </p:sp>
      <p:sp>
        <p:nvSpPr>
          <p:cNvPr id="62523" name="AutoShape 59"/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4</a:t>
            </a:r>
          </a:p>
        </p:txBody>
      </p:sp>
      <p:sp>
        <p:nvSpPr>
          <p:cNvPr id="62524" name="AutoShape 60"/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5</a:t>
            </a:r>
          </a:p>
        </p:txBody>
      </p:sp>
      <p:sp>
        <p:nvSpPr>
          <p:cNvPr id="62525" name="AutoShape 61"/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6</a:t>
            </a:r>
          </a:p>
        </p:txBody>
      </p:sp>
      <p:sp>
        <p:nvSpPr>
          <p:cNvPr id="62526" name="AutoShape 62"/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7</a:t>
            </a:r>
          </a:p>
        </p:txBody>
      </p:sp>
      <p:sp>
        <p:nvSpPr>
          <p:cNvPr id="62527" name="AutoShape 63"/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8</a:t>
            </a:r>
          </a:p>
        </p:txBody>
      </p:sp>
      <p:sp>
        <p:nvSpPr>
          <p:cNvPr id="62528" name="AutoShape 64"/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9</a:t>
            </a:r>
          </a:p>
        </p:txBody>
      </p:sp>
      <p:sp>
        <p:nvSpPr>
          <p:cNvPr id="62529" name="AutoShape 65"/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10</a:t>
            </a:r>
          </a:p>
        </p:txBody>
      </p:sp>
      <p:grpSp>
        <p:nvGrpSpPr>
          <p:cNvPr id="3" name="Group 76"/>
          <p:cNvGrpSpPr/>
          <p:nvPr/>
        </p:nvGrpSpPr>
        <p:grpSpPr>
          <a:xfrm>
            <a:off x="6630988" y="571500"/>
            <a:ext cx="2135187" cy="619720"/>
            <a:chOff x="912" y="2592"/>
            <a:chExt cx="3072" cy="1041"/>
          </a:xfrm>
        </p:grpSpPr>
        <p:sp>
          <p:nvSpPr>
            <p:cNvPr id="8244" name="Oval 77"/>
            <p:cNvSpPr/>
            <p:nvPr/>
          </p:nvSpPr>
          <p:spPr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vi-VN" altLang="x-none"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8245" name="WordArt 78"/>
            <p:cNvSpPr>
              <a:spLocks noTextEdit="1"/>
            </p:cNvSpPr>
            <p:nvPr/>
          </p:nvSpPr>
          <p:spPr>
            <a:xfrm>
              <a:off x="1150" y="2852"/>
              <a:ext cx="2737" cy="78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403"/>
                </a:avLst>
              </a:prstTxWarp>
              <a:noAutofit/>
            </a:bodyPr>
            <a:lstStyle/>
            <a:p>
              <a:pPr algn="ctr"/>
              <a:r>
                <a:rPr lang="en-US" sz="1800" b="1" i="1">
                  <a:ln w="12700" cap="flat" cmpd="sng">
                    <a:solidFill>
                      <a:srgbClr val="FFFF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0000"/>
                  </a:solidFill>
                  <a:latin typeface="Times New Roman" panose="02020603050405020304" pitchFamily="18" charset="0"/>
                  <a:ea typeface="+mj-lt"/>
                  <a:cs typeface="Times New Roman" panose="02020603050405020304" pitchFamily="18" charset="0"/>
                </a:rPr>
                <a:t>Hết giờ</a:t>
              </a:r>
            </a:p>
            <a:p>
              <a:pPr algn="ctr"/>
              <a:endParaRPr lang="en-US" sz="1800" b="1" i="1">
                <a:ln w="1270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62543" name="Rectangle 79"/>
          <p:cNvSpPr/>
          <p:nvPr/>
        </p:nvSpPr>
        <p:spPr>
          <a:xfrm>
            <a:off x="3201988" y="3887788"/>
            <a:ext cx="5564187" cy="457200"/>
          </a:xfrm>
          <a:prstGeom prst="rect">
            <a:avLst/>
          </a:prstGeom>
          <a:noFill/>
          <a:ln w="38100">
            <a:noFill/>
          </a:ln>
        </p:spPr>
        <p:txBody>
          <a:bodyPr wrap="none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4</a:t>
            </a:r>
          </a:p>
        </p:txBody>
      </p:sp>
      <p:sp>
        <p:nvSpPr>
          <p:cNvPr id="62544" name="AutoShape 80"/>
          <p:cNvSpPr/>
          <p:nvPr/>
        </p:nvSpPr>
        <p:spPr>
          <a:xfrm>
            <a:off x="6350000" y="4770438"/>
            <a:ext cx="1054100" cy="203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8B049">
                  <a:alpha val="100000"/>
                </a:srgbClr>
              </a:gs>
              <a:gs pos="9000">
                <a:srgbClr val="B43E85">
                  <a:alpha val="100000"/>
                </a:srgbClr>
              </a:gs>
              <a:gs pos="15500">
                <a:srgbClr val="C50849">
                  <a:alpha val="100000"/>
                </a:srgbClr>
              </a:gs>
              <a:gs pos="16499">
                <a:srgbClr val="F952A0">
                  <a:alpha val="100000"/>
                </a:srgbClr>
              </a:gs>
              <a:gs pos="18500">
                <a:srgbClr val="FEE7F2">
                  <a:alpha val="100000"/>
                </a:srgbClr>
              </a:gs>
              <a:gs pos="39500">
                <a:srgbClr val="F8B049">
                  <a:alpha val="100000"/>
                </a:srgbClr>
              </a:gs>
              <a:gs pos="43500">
                <a:srgbClr val="F8B049">
                  <a:alpha val="100000"/>
                </a:srgbClr>
              </a:gs>
              <a:gs pos="50000">
                <a:srgbClr val="FC9FCB">
                  <a:alpha val="100000"/>
                </a:srgbClr>
              </a:gs>
              <a:gs pos="56500">
                <a:srgbClr val="F8B049">
                  <a:alpha val="100000"/>
                </a:srgbClr>
              </a:gs>
              <a:gs pos="60501">
                <a:srgbClr val="F8B049">
                  <a:alpha val="100000"/>
                </a:srgbClr>
              </a:gs>
              <a:gs pos="81500">
                <a:srgbClr val="FEE7F2">
                  <a:alpha val="100000"/>
                </a:srgbClr>
              </a:gs>
              <a:gs pos="83501">
                <a:srgbClr val="F952A0">
                  <a:alpha val="100000"/>
                </a:srgbClr>
              </a:gs>
              <a:gs pos="84500">
                <a:srgbClr val="C50849">
                  <a:alpha val="100000"/>
                </a:srgbClr>
              </a:gs>
              <a:gs pos="91000">
                <a:srgbClr val="B43E85">
                  <a:alpha val="100000"/>
                </a:srgbClr>
              </a:gs>
              <a:gs pos="100000">
                <a:srgbClr val="F8B049">
                  <a:alpha val="100000"/>
                </a:srgb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  <a:effectLst>
            <a:outerShdw dist="35921" dir="2699999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 gian</a:t>
            </a:r>
            <a:endParaRPr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45" name="AutoShape 81"/>
          <p:cNvSpPr>
            <a:spLocks noChangeArrowheads="1"/>
          </p:cNvSpPr>
          <p:nvPr/>
        </p:nvSpPr>
        <p:spPr bwMode="auto">
          <a:xfrm>
            <a:off x="5175459" y="4753252"/>
            <a:ext cx="990944" cy="238199"/>
          </a:xfrm>
          <a:prstGeom prst="flowChartAlternateProcess">
            <a:avLst/>
          </a:prstGeom>
          <a:gradFill rotWithShape="1">
            <a:gsLst>
              <a:gs pos="0">
                <a:srgbClr val="F8B049">
                  <a:alpha val="81000"/>
                </a:srgbClr>
              </a:gs>
              <a:gs pos="8999">
                <a:srgbClr val="B43E85">
                  <a:alpha val="84420"/>
                </a:srgbClr>
              </a:gs>
              <a:gs pos="15500">
                <a:srgbClr val="C50849">
                  <a:alpha val="86890"/>
                </a:srgbClr>
              </a:gs>
              <a:gs pos="16500">
                <a:srgbClr val="F952A0">
                  <a:alpha val="87270"/>
                </a:srgbClr>
              </a:gs>
              <a:gs pos="18500">
                <a:srgbClr val="FEE7F2">
                  <a:alpha val="88030"/>
                </a:srgbClr>
              </a:gs>
              <a:gs pos="39500">
                <a:srgbClr val="F8B049">
                  <a:alpha val="96010"/>
                </a:srgbClr>
              </a:gs>
              <a:gs pos="43500">
                <a:srgbClr val="F8B049">
                  <a:alpha val="97530"/>
                </a:srgbClr>
              </a:gs>
              <a:gs pos="50000">
                <a:srgbClr val="FC9FCB"/>
              </a:gs>
              <a:gs pos="56500">
                <a:srgbClr val="F8B049">
                  <a:alpha val="97530"/>
                </a:srgbClr>
              </a:gs>
              <a:gs pos="60501">
                <a:srgbClr val="F8B049">
                  <a:alpha val="96010"/>
                </a:srgbClr>
              </a:gs>
              <a:gs pos="81500">
                <a:srgbClr val="FEE7F2">
                  <a:alpha val="88030"/>
                </a:srgbClr>
              </a:gs>
              <a:gs pos="83500">
                <a:srgbClr val="F952A0">
                  <a:alpha val="87270"/>
                </a:srgbClr>
              </a:gs>
              <a:gs pos="84500">
                <a:srgbClr val="C50849">
                  <a:alpha val="86890"/>
                </a:srgbClr>
              </a:gs>
              <a:gs pos="91001">
                <a:srgbClr val="B43E85">
                  <a:alpha val="84420"/>
                </a:srgbClr>
              </a:gs>
              <a:gs pos="100000">
                <a:srgbClr val="F8B049">
                  <a:alpha val="81000"/>
                </a:srgbClr>
              </a:gs>
            </a:gsLst>
            <a:lin ang="5400000" scaled="1"/>
          </a:gradFill>
          <a:ln w="15875">
            <a:solidFill>
              <a:srgbClr val="0000FF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 hỏi</a:t>
            </a:r>
            <a:endParaRPr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228" name="Picture 88" descr="pretty_flower_yellow_hb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4230688"/>
            <a:ext cx="876300" cy="657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29" name="Picture 86" descr="pretty_flower_red_h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7975" y="285750"/>
            <a:ext cx="9144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0" name="Picture 90" descr="POINSET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7891780" y="-190817"/>
            <a:ext cx="1085850" cy="1439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1" name="Picture 91" descr="POINSET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5400000">
            <a:off x="187325" y="3814763"/>
            <a:ext cx="1143000" cy="1517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2557" name="Text Box 93"/>
          <p:cNvSpPr txBox="1">
            <a:spLocks noChangeArrowheads="1"/>
          </p:cNvSpPr>
          <p:nvPr/>
        </p:nvSpPr>
        <p:spPr bwMode="auto">
          <a:xfrm>
            <a:off x="533400" y="342900"/>
            <a:ext cx="228600" cy="2159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algn="ctr" defTabSz="457200"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S2 Sample Font" pitchFamily="18" charset="0"/>
                <a:ea typeface="+mn-ea"/>
                <a:cs typeface="+mn-cs"/>
              </a:rPr>
              <a:t>T</a:t>
            </a:r>
          </a:p>
        </p:txBody>
      </p:sp>
      <p:pic>
        <p:nvPicPr>
          <p:cNvPr id="8233" name="Picture 6" descr="hinh_rungchuôngva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600200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4" name="Picture 96" descr="anixmasl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00200" y="-14287"/>
            <a:ext cx="6423025" cy="26511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50" name="Group 33"/>
          <p:cNvGrpSpPr/>
          <p:nvPr/>
        </p:nvGrpSpPr>
        <p:grpSpPr>
          <a:xfrm>
            <a:off x="2767965" y="1929130"/>
            <a:ext cx="2144713" cy="1112838"/>
            <a:chOff x="863601" y="3403600"/>
            <a:chExt cx="2144888" cy="1112829"/>
          </a:xfrm>
        </p:grpSpPr>
        <p:sp>
          <p:nvSpPr>
            <p:cNvPr id="26" name="Rounded Rectangle 25"/>
            <p:cNvSpPr/>
            <p:nvPr/>
          </p:nvSpPr>
          <p:spPr>
            <a:xfrm>
              <a:off x="863601" y="3403600"/>
              <a:ext cx="2144888" cy="1112829"/>
            </a:xfrm>
            <a:prstGeom prst="roundRect">
              <a:avLst/>
            </a:prstGeom>
            <a:solidFill>
              <a:srgbClr val="F9B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6187" name="Picture 2" descr="F:\AAA-LÀM ẢNH SLIDE\Bai10-HĐ1-1(1)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77475" y="3902241"/>
              <a:ext cx="541831" cy="54183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88" name="Picture 3" descr="F:\AAA-LÀM ẢNH SLIDE\Bai10-HĐ1-1(2)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50539" y="3905064"/>
              <a:ext cx="541831" cy="54183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89" name="Picture 3" descr="F:\AAA-LÀM ẢNH SLIDE\Bai10-HĐ1-1(2)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577073" y="3905064"/>
              <a:ext cx="541831" cy="54183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90" name="Picture 3" descr="F:\AAA-LÀM ẢNH SLIDE\Bai10-HĐ1-1(2)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255339" y="3450686"/>
              <a:ext cx="541831" cy="54183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6155" name="TextBox 29"/>
          <p:cNvSpPr txBox="1"/>
          <p:nvPr/>
        </p:nvSpPr>
        <p:spPr>
          <a:xfrm>
            <a:off x="4974590" y="2222818"/>
            <a:ext cx="1304925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800" b="1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 + 1 =</a:t>
            </a:r>
            <a:endParaRPr sz="2800" b="1" dirty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pSp>
        <p:nvGrpSpPr>
          <p:cNvPr id="54" name="Group 14"/>
          <p:cNvGrpSpPr/>
          <p:nvPr/>
        </p:nvGrpSpPr>
        <p:grpSpPr>
          <a:xfrm>
            <a:off x="6308090" y="2248218"/>
            <a:ext cx="446088" cy="473075"/>
            <a:chOff x="1975996" y="3646349"/>
            <a:chExt cx="446022" cy="471673"/>
          </a:xfrm>
        </p:grpSpPr>
        <p:sp>
          <p:nvSpPr>
            <p:cNvPr id="5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71" name="Content Placeholder 2"/>
            <p:cNvSpPr txBox="1"/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8604" tIns="34302" rIns="68604" bIns="34302"/>
            <a:lstStyle/>
            <a:p>
              <a:pPr algn="ctr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en-GB" altLang="x-none" sz="2400" b="1" dirty="0">
                  <a:latin typeface="Times New Roman" panose="02020603050405020304" pitchFamily="18" charset="0"/>
                  <a:ea typeface="Lato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2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2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25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300"/>
                                        <p:tgtEl>
                                          <p:spTgt spid="625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300"/>
                                        <p:tgtEl>
                                          <p:spTgt spid="625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300"/>
                                        <p:tgtEl>
                                          <p:spTgt spid="625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50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25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62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62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2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62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62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62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62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2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62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1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62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2000"/>
                                        <p:tgtEl>
                                          <p:spTgt spid="62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8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544"/>
                  </p:tgtEl>
                </p:cond>
              </p:nextCondLst>
            </p:seq>
          </p:childTnLst>
        </p:cTn>
      </p:par>
    </p:tnLst>
    <p:bldLst>
      <p:bldP spid="62509" grpId="0" bldLvl="0" animBg="1"/>
      <p:bldP spid="62510" grpId="0" bldLvl="0" animBg="1"/>
      <p:bldP spid="62521" grpId="0" bldLvl="0" animBg="1"/>
      <p:bldP spid="62522" grpId="0" bldLvl="0" animBg="1"/>
      <p:bldP spid="62523" grpId="0" bldLvl="0" animBg="1"/>
      <p:bldP spid="62524" grpId="0" bldLvl="0" animBg="1"/>
      <p:bldP spid="62525" grpId="0" bldLvl="0" animBg="1"/>
      <p:bldP spid="62526" grpId="0" bldLvl="0" animBg="1"/>
      <p:bldP spid="62527" grpId="0" bldLvl="0" animBg="1"/>
      <p:bldP spid="62528" grpId="0" bldLvl="0" animBg="1"/>
      <p:bldP spid="62529" grpId="0" bldLvl="0" animBg="1"/>
      <p:bldP spid="62543" grpId="0"/>
      <p:bldP spid="62557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>
            <a:hlinkClick r:id="" action="ppaction://noaction"/>
          </p:cNvPr>
          <p:cNvSpPr/>
          <p:nvPr/>
        </p:nvSpPr>
        <p:spPr>
          <a:xfrm>
            <a:off x="8504238" y="4675188"/>
            <a:ext cx="457200" cy="385762"/>
          </a:xfrm>
          <a:prstGeom prst="actionButtonHome">
            <a:avLst/>
          </a:prstGeom>
          <a:solidFill>
            <a:schemeClr val="accent1"/>
          </a:solidFill>
          <a:ln w="9525">
            <a:noFill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195" name="Rectangle 4"/>
          <p:cNvSpPr/>
          <p:nvPr/>
        </p:nvSpPr>
        <p:spPr>
          <a:xfrm>
            <a:off x="673100" y="431800"/>
            <a:ext cx="8324850" cy="3970338"/>
          </a:xfrm>
          <a:prstGeom prst="rect">
            <a:avLst/>
          </a:prstGeom>
          <a:noFill/>
          <a:ln w="57150" cap="flat" cmpd="thinThick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196" name="Rectangle 5"/>
          <p:cNvSpPr/>
          <p:nvPr/>
        </p:nvSpPr>
        <p:spPr>
          <a:xfrm>
            <a:off x="673100" y="1107440"/>
            <a:ext cx="8156575" cy="27051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  <a:tileRect/>
          </a:gra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197" name="Text Box 9"/>
          <p:cNvSpPr txBox="1"/>
          <p:nvPr/>
        </p:nvSpPr>
        <p:spPr>
          <a:xfrm>
            <a:off x="2820988" y="514350"/>
            <a:ext cx="4344987" cy="583565"/>
          </a:xfrm>
          <a:prstGeom prst="rect">
            <a:avLst/>
          </a:prstGeom>
          <a:solidFill>
            <a:srgbClr val="009900"/>
          </a:solidFill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4</a:t>
            </a:r>
            <a:r>
              <a:rPr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2474" name="Picture 10" descr="6282A33D3F464C77A9A4C1352497B7A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100" y="3830638"/>
            <a:ext cx="990600" cy="5143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11"/>
          <p:cNvGrpSpPr/>
          <p:nvPr/>
        </p:nvGrpSpPr>
        <p:grpSpPr>
          <a:xfrm>
            <a:off x="1390650" y="3829050"/>
            <a:ext cx="7165975" cy="523875"/>
            <a:chOff x="960" y="3215"/>
            <a:chExt cx="4800" cy="683"/>
          </a:xfrm>
        </p:grpSpPr>
        <p:sp>
          <p:nvSpPr>
            <p:cNvPr id="8246" name="AutoShape 12"/>
            <p:cNvSpPr/>
            <p:nvPr/>
          </p:nvSpPr>
          <p:spPr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  <a:tileRect/>
            </a:gradFill>
            <a:ln w="3810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endParaRPr lang="vi-VN" altLang="x-none"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62477" name="AutoShape 13"/>
            <p:cNvSpPr>
              <a:spLocks noChangeArrowheads="1"/>
            </p:cNvSpPr>
            <p:nvPr/>
          </p:nvSpPr>
          <p:spPr bwMode="gray">
            <a:xfrm>
              <a:off x="1104" y="3312"/>
              <a:ext cx="904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2478" name="Text Box 14"/>
            <p:cNvSpPr txBox="1">
              <a:spLocks noChangeArrowheads="1"/>
            </p:cNvSpPr>
            <p:nvPr/>
          </p:nvSpPr>
          <p:spPr bwMode="gray">
            <a:xfrm>
              <a:off x="1089" y="3215"/>
              <a:ext cx="933" cy="683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R="0" algn="ctr" defTabSz="457200" eaLnBrk="0" fontAlgn="auto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kern="1200" cap="none" spc="0" normalizeH="0" baseline="0" noProof="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Đáp</a:t>
              </a:r>
              <a:r>
                <a:rPr kumimoji="0" lang="en-US" sz="2800" b="1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kern="1200" cap="none" spc="0" normalizeH="0" baseline="0" noProof="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án</a:t>
              </a:r>
              <a:r>
                <a:rPr kumimoji="0" lang="en-US" sz="2800" b="1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+mn-ea"/>
                  <a:cs typeface="+mn-cs"/>
                </a:rPr>
                <a:t>:</a:t>
              </a:r>
            </a:p>
          </p:txBody>
        </p:sp>
      </p:grpSp>
      <p:sp>
        <p:nvSpPr>
          <p:cNvPr id="62508" name="Oval 44"/>
          <p:cNvSpPr>
            <a:spLocks noChangeArrowheads="1"/>
          </p:cNvSpPr>
          <p:nvPr/>
        </p:nvSpPr>
        <p:spPr bwMode="auto">
          <a:xfrm>
            <a:off x="7550150" y="4745038"/>
            <a:ext cx="838200" cy="257175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2509" name="AutoShape 45"/>
          <p:cNvSpPr/>
          <p:nvPr/>
        </p:nvSpPr>
        <p:spPr>
          <a:xfrm>
            <a:off x="3754438" y="4454525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0</a:t>
            </a:r>
          </a:p>
        </p:txBody>
      </p:sp>
      <p:sp>
        <p:nvSpPr>
          <p:cNvPr id="62510" name="AutoShape 46"/>
          <p:cNvSpPr/>
          <p:nvPr/>
        </p:nvSpPr>
        <p:spPr>
          <a:xfrm>
            <a:off x="3757613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8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1</a:t>
            </a:r>
          </a:p>
        </p:txBody>
      </p:sp>
      <p:sp>
        <p:nvSpPr>
          <p:cNvPr id="62521" name="AutoShape 57"/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2</a:t>
            </a:r>
          </a:p>
        </p:txBody>
      </p:sp>
      <p:sp>
        <p:nvSpPr>
          <p:cNvPr id="62522" name="AutoShape 58"/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3</a:t>
            </a:r>
          </a:p>
        </p:txBody>
      </p:sp>
      <p:sp>
        <p:nvSpPr>
          <p:cNvPr id="62523" name="AutoShape 59"/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4</a:t>
            </a:r>
          </a:p>
        </p:txBody>
      </p:sp>
      <p:sp>
        <p:nvSpPr>
          <p:cNvPr id="62524" name="AutoShape 60"/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5</a:t>
            </a:r>
          </a:p>
        </p:txBody>
      </p:sp>
      <p:sp>
        <p:nvSpPr>
          <p:cNvPr id="62525" name="AutoShape 61"/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6</a:t>
            </a:r>
          </a:p>
        </p:txBody>
      </p:sp>
      <p:sp>
        <p:nvSpPr>
          <p:cNvPr id="62526" name="AutoShape 62"/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7</a:t>
            </a:r>
          </a:p>
        </p:txBody>
      </p:sp>
      <p:sp>
        <p:nvSpPr>
          <p:cNvPr id="62527" name="AutoShape 63"/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8</a:t>
            </a:r>
          </a:p>
        </p:txBody>
      </p:sp>
      <p:sp>
        <p:nvSpPr>
          <p:cNvPr id="62528" name="AutoShape 64"/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9</a:t>
            </a:r>
          </a:p>
        </p:txBody>
      </p:sp>
      <p:sp>
        <p:nvSpPr>
          <p:cNvPr id="62529" name="AutoShape 65"/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10</a:t>
            </a:r>
          </a:p>
        </p:txBody>
      </p:sp>
      <p:grpSp>
        <p:nvGrpSpPr>
          <p:cNvPr id="3" name="Group 76"/>
          <p:cNvGrpSpPr/>
          <p:nvPr/>
        </p:nvGrpSpPr>
        <p:grpSpPr>
          <a:xfrm>
            <a:off x="6630988" y="571500"/>
            <a:ext cx="2135187" cy="619720"/>
            <a:chOff x="912" y="2592"/>
            <a:chExt cx="3072" cy="1041"/>
          </a:xfrm>
        </p:grpSpPr>
        <p:sp>
          <p:nvSpPr>
            <p:cNvPr id="8244" name="Oval 77"/>
            <p:cNvSpPr/>
            <p:nvPr/>
          </p:nvSpPr>
          <p:spPr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vi-VN" altLang="x-none"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8245" name="WordArt 78"/>
            <p:cNvSpPr>
              <a:spLocks noTextEdit="1"/>
            </p:cNvSpPr>
            <p:nvPr/>
          </p:nvSpPr>
          <p:spPr>
            <a:xfrm>
              <a:off x="1150" y="2852"/>
              <a:ext cx="2737" cy="78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403"/>
                </a:avLst>
              </a:prstTxWarp>
              <a:noAutofit/>
            </a:bodyPr>
            <a:lstStyle/>
            <a:p>
              <a:pPr algn="ctr"/>
              <a:r>
                <a:rPr lang="en-US" sz="1800" b="1" i="1">
                  <a:ln w="12700" cap="flat" cmpd="sng">
                    <a:solidFill>
                      <a:srgbClr val="FFFF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0000"/>
                  </a:solidFill>
                  <a:latin typeface="Times New Roman" panose="02020603050405020304" pitchFamily="18" charset="0"/>
                  <a:ea typeface="+mj-lt"/>
                  <a:cs typeface="Times New Roman" panose="02020603050405020304" pitchFamily="18" charset="0"/>
                </a:rPr>
                <a:t>Hết giờ</a:t>
              </a:r>
            </a:p>
            <a:p>
              <a:pPr algn="ctr"/>
              <a:endParaRPr lang="en-US" sz="1800" b="1" i="1">
                <a:ln w="1270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62543" name="Rectangle 79"/>
          <p:cNvSpPr/>
          <p:nvPr/>
        </p:nvSpPr>
        <p:spPr>
          <a:xfrm>
            <a:off x="3201988" y="3887788"/>
            <a:ext cx="5564187" cy="457200"/>
          </a:xfrm>
          <a:prstGeom prst="rect">
            <a:avLst/>
          </a:prstGeom>
          <a:noFill/>
          <a:ln w="38100">
            <a:noFill/>
          </a:ln>
        </p:spPr>
        <p:txBody>
          <a:bodyPr wrap="none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5</a:t>
            </a:r>
          </a:p>
        </p:txBody>
      </p:sp>
      <p:sp>
        <p:nvSpPr>
          <p:cNvPr id="62544" name="AutoShape 80"/>
          <p:cNvSpPr/>
          <p:nvPr/>
        </p:nvSpPr>
        <p:spPr>
          <a:xfrm>
            <a:off x="6350000" y="4770438"/>
            <a:ext cx="1054100" cy="203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8B049">
                  <a:alpha val="100000"/>
                </a:srgbClr>
              </a:gs>
              <a:gs pos="9000">
                <a:srgbClr val="B43E85">
                  <a:alpha val="100000"/>
                </a:srgbClr>
              </a:gs>
              <a:gs pos="15500">
                <a:srgbClr val="C50849">
                  <a:alpha val="100000"/>
                </a:srgbClr>
              </a:gs>
              <a:gs pos="16499">
                <a:srgbClr val="F952A0">
                  <a:alpha val="100000"/>
                </a:srgbClr>
              </a:gs>
              <a:gs pos="18500">
                <a:srgbClr val="FEE7F2">
                  <a:alpha val="100000"/>
                </a:srgbClr>
              </a:gs>
              <a:gs pos="39500">
                <a:srgbClr val="F8B049">
                  <a:alpha val="100000"/>
                </a:srgbClr>
              </a:gs>
              <a:gs pos="43500">
                <a:srgbClr val="F8B049">
                  <a:alpha val="100000"/>
                </a:srgbClr>
              </a:gs>
              <a:gs pos="50000">
                <a:srgbClr val="FC9FCB">
                  <a:alpha val="100000"/>
                </a:srgbClr>
              </a:gs>
              <a:gs pos="56500">
                <a:srgbClr val="F8B049">
                  <a:alpha val="100000"/>
                </a:srgbClr>
              </a:gs>
              <a:gs pos="60501">
                <a:srgbClr val="F8B049">
                  <a:alpha val="100000"/>
                </a:srgbClr>
              </a:gs>
              <a:gs pos="81500">
                <a:srgbClr val="FEE7F2">
                  <a:alpha val="100000"/>
                </a:srgbClr>
              </a:gs>
              <a:gs pos="83501">
                <a:srgbClr val="F952A0">
                  <a:alpha val="100000"/>
                </a:srgbClr>
              </a:gs>
              <a:gs pos="84500">
                <a:srgbClr val="C50849">
                  <a:alpha val="100000"/>
                </a:srgbClr>
              </a:gs>
              <a:gs pos="91000">
                <a:srgbClr val="B43E85">
                  <a:alpha val="100000"/>
                </a:srgbClr>
              </a:gs>
              <a:gs pos="100000">
                <a:srgbClr val="F8B049">
                  <a:alpha val="100000"/>
                </a:srgb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  <a:effectLst>
            <a:outerShdw dist="35921" dir="2699999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 gian</a:t>
            </a:r>
            <a:endParaRPr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45" name="AutoShape 81"/>
          <p:cNvSpPr>
            <a:spLocks noChangeArrowheads="1"/>
          </p:cNvSpPr>
          <p:nvPr/>
        </p:nvSpPr>
        <p:spPr bwMode="auto">
          <a:xfrm>
            <a:off x="5175459" y="4753252"/>
            <a:ext cx="990944" cy="238199"/>
          </a:xfrm>
          <a:prstGeom prst="flowChartAlternateProcess">
            <a:avLst/>
          </a:prstGeom>
          <a:gradFill rotWithShape="1">
            <a:gsLst>
              <a:gs pos="0">
                <a:srgbClr val="F8B049">
                  <a:alpha val="81000"/>
                </a:srgbClr>
              </a:gs>
              <a:gs pos="8999">
                <a:srgbClr val="B43E85">
                  <a:alpha val="84420"/>
                </a:srgbClr>
              </a:gs>
              <a:gs pos="15500">
                <a:srgbClr val="C50849">
                  <a:alpha val="86890"/>
                </a:srgbClr>
              </a:gs>
              <a:gs pos="16500">
                <a:srgbClr val="F952A0">
                  <a:alpha val="87270"/>
                </a:srgbClr>
              </a:gs>
              <a:gs pos="18500">
                <a:srgbClr val="FEE7F2">
                  <a:alpha val="88030"/>
                </a:srgbClr>
              </a:gs>
              <a:gs pos="39500">
                <a:srgbClr val="F8B049">
                  <a:alpha val="96010"/>
                </a:srgbClr>
              </a:gs>
              <a:gs pos="43500">
                <a:srgbClr val="F8B049">
                  <a:alpha val="97530"/>
                </a:srgbClr>
              </a:gs>
              <a:gs pos="50000">
                <a:srgbClr val="FC9FCB"/>
              </a:gs>
              <a:gs pos="56500">
                <a:srgbClr val="F8B049">
                  <a:alpha val="97530"/>
                </a:srgbClr>
              </a:gs>
              <a:gs pos="60501">
                <a:srgbClr val="F8B049">
                  <a:alpha val="96010"/>
                </a:srgbClr>
              </a:gs>
              <a:gs pos="81500">
                <a:srgbClr val="FEE7F2">
                  <a:alpha val="88030"/>
                </a:srgbClr>
              </a:gs>
              <a:gs pos="83500">
                <a:srgbClr val="F952A0">
                  <a:alpha val="87270"/>
                </a:srgbClr>
              </a:gs>
              <a:gs pos="84500">
                <a:srgbClr val="C50849">
                  <a:alpha val="86890"/>
                </a:srgbClr>
              </a:gs>
              <a:gs pos="91001">
                <a:srgbClr val="B43E85">
                  <a:alpha val="84420"/>
                </a:srgbClr>
              </a:gs>
              <a:gs pos="100000">
                <a:srgbClr val="F8B049">
                  <a:alpha val="81000"/>
                </a:srgbClr>
              </a:gs>
            </a:gsLst>
            <a:lin ang="5400000" scaled="1"/>
          </a:gradFill>
          <a:ln w="15875">
            <a:solidFill>
              <a:srgbClr val="0000FF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 hỏi</a:t>
            </a:r>
            <a:endParaRPr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228" name="Picture 88" descr="pretty_flower_yellow_hb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4230688"/>
            <a:ext cx="876300" cy="657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29" name="Picture 86" descr="pretty_flower_red_h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7975" y="285750"/>
            <a:ext cx="9144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0" name="Picture 90" descr="POINSET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7891780" y="-190817"/>
            <a:ext cx="1085850" cy="1439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1" name="Picture 91" descr="POINSET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5400000">
            <a:off x="187325" y="3814763"/>
            <a:ext cx="1143000" cy="1517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2557" name="Text Box 93"/>
          <p:cNvSpPr txBox="1">
            <a:spLocks noChangeArrowheads="1"/>
          </p:cNvSpPr>
          <p:nvPr/>
        </p:nvSpPr>
        <p:spPr bwMode="auto">
          <a:xfrm>
            <a:off x="533400" y="342900"/>
            <a:ext cx="228600" cy="2159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algn="ctr" defTabSz="457200"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S2 Sample Font" pitchFamily="18" charset="0"/>
                <a:ea typeface="+mn-ea"/>
                <a:cs typeface="+mn-cs"/>
              </a:rPr>
              <a:t>T</a:t>
            </a:r>
          </a:p>
        </p:txBody>
      </p:sp>
      <p:pic>
        <p:nvPicPr>
          <p:cNvPr id="8233" name="Picture 6" descr="hinh_rungchuôngva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600200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4" name="Picture 96" descr="anixmasl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00200" y="-14287"/>
            <a:ext cx="6423025" cy="26511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49" name="Group 23"/>
          <p:cNvGrpSpPr/>
          <p:nvPr/>
        </p:nvGrpSpPr>
        <p:grpSpPr>
          <a:xfrm>
            <a:off x="2981643" y="1883410"/>
            <a:ext cx="2144712" cy="1112838"/>
            <a:chOff x="2935112" y="3104445"/>
            <a:chExt cx="2698044" cy="1399822"/>
          </a:xfrm>
        </p:grpSpPr>
        <p:sp>
          <p:nvSpPr>
            <p:cNvPr id="17" name="Rounded Rectangle 16"/>
            <p:cNvSpPr/>
            <p:nvPr/>
          </p:nvSpPr>
          <p:spPr>
            <a:xfrm>
              <a:off x="2935112" y="3104445"/>
              <a:ext cx="2698044" cy="1399822"/>
            </a:xfrm>
            <a:prstGeom prst="roundRect">
              <a:avLst/>
            </a:prstGeom>
            <a:solidFill>
              <a:srgbClr val="F9B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6192" name="Picture 2" descr="F:\AAA-LÀM ẢNH SLIDE\Bai10-HĐ1-1(1)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839406" y="3731683"/>
              <a:ext cx="681567" cy="68156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93" name="Picture 3" descr="F:\AAA-LÀM ẢNH SLIDE\Bai10-HĐ1-1(2)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044471" y="3731683"/>
              <a:ext cx="681567" cy="68156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94" name="Picture 2" descr="F:\AAA-LÀM ẢNH SLIDE\Bai10-HĐ1-1(1)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122562" y="3731683"/>
              <a:ext cx="681567" cy="68156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95" name="Picture 2" descr="F:\AAA-LÀM ẢNH SLIDE\Bai10-HĐ1-1(1)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472517" y="3158773"/>
              <a:ext cx="681567" cy="68156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96" name="Picture 2" descr="F:\AAA-LÀM ẢNH SLIDE\Bai10-HĐ1-1(1)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30225" y="3158773"/>
              <a:ext cx="681567" cy="681567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6156" name="TextBox 30"/>
          <p:cNvSpPr txBox="1"/>
          <p:nvPr/>
        </p:nvSpPr>
        <p:spPr>
          <a:xfrm>
            <a:off x="5170805" y="2177098"/>
            <a:ext cx="1303338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800" b="1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 + 4 =</a:t>
            </a:r>
            <a:endParaRPr sz="2800" b="1" dirty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pSp>
        <p:nvGrpSpPr>
          <p:cNvPr id="66" name="Group 14"/>
          <p:cNvGrpSpPr/>
          <p:nvPr/>
        </p:nvGrpSpPr>
        <p:grpSpPr>
          <a:xfrm>
            <a:off x="6509068" y="2202498"/>
            <a:ext cx="446087" cy="473075"/>
            <a:chOff x="1975996" y="3646349"/>
            <a:chExt cx="446022" cy="471673"/>
          </a:xfrm>
        </p:grpSpPr>
        <p:sp>
          <p:nvSpPr>
            <p:cNvPr id="6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67" name="Content Placeholder 2"/>
            <p:cNvSpPr txBox="1"/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8604" tIns="34302" rIns="68604" bIns="34302"/>
            <a:lstStyle/>
            <a:p>
              <a:pPr algn="ctr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en-GB" altLang="x-none" sz="2400" b="1" dirty="0">
                  <a:latin typeface="Times New Roman" panose="02020603050405020304" pitchFamily="18" charset="0"/>
                  <a:ea typeface="Lato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2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2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25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300"/>
                                        <p:tgtEl>
                                          <p:spTgt spid="625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300"/>
                                        <p:tgtEl>
                                          <p:spTgt spid="625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300"/>
                                        <p:tgtEl>
                                          <p:spTgt spid="625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50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25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62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62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2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62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62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62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62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2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62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1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62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2000"/>
                                        <p:tgtEl>
                                          <p:spTgt spid="62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8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544"/>
                  </p:tgtEl>
                </p:cond>
              </p:nextCondLst>
            </p:seq>
          </p:childTnLst>
        </p:cTn>
      </p:par>
    </p:tnLst>
    <p:bldLst>
      <p:bldP spid="62509" grpId="0" bldLvl="0" animBg="1"/>
      <p:bldP spid="62510" grpId="0" bldLvl="0" animBg="1"/>
      <p:bldP spid="62521" grpId="0" bldLvl="0" animBg="1"/>
      <p:bldP spid="62522" grpId="0" bldLvl="0" animBg="1"/>
      <p:bldP spid="62523" grpId="0" bldLvl="0" animBg="1"/>
      <p:bldP spid="62524" grpId="0" bldLvl="0" animBg="1"/>
      <p:bldP spid="62525" grpId="0" bldLvl="0" animBg="1"/>
      <p:bldP spid="62526" grpId="0" bldLvl="0" animBg="1"/>
      <p:bldP spid="62527" grpId="0" bldLvl="0" animBg="1"/>
      <p:bldP spid="62528" grpId="0" bldLvl="0" animBg="1"/>
      <p:bldP spid="62529" grpId="0" bldLvl="0" animBg="1"/>
      <p:bldP spid="62543" grpId="0"/>
      <p:bldP spid="62557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347FC-9E64-6EEB-A6F6-AC4650026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227497"/>
      </p:ext>
    </p:extLst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" y="-36195"/>
            <a:ext cx="2329180" cy="6007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Rectangle 9"/>
          <p:cNvSpPr/>
          <p:nvPr/>
        </p:nvSpPr>
        <p:spPr>
          <a:xfrm>
            <a:off x="86519" y="526098"/>
            <a:ext cx="1038225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GB" altLang="x-none" sz="2400" b="1" dirty="0">
                <a:solidFill>
                  <a:srgbClr val="40505E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</a:rPr>
              <a:t>2. Số ?</a:t>
            </a:r>
          </a:p>
        </p:txBody>
      </p:sp>
      <p:pic>
        <p:nvPicPr>
          <p:cNvPr id="9220" name="Picture 1"/>
          <p:cNvPicPr>
            <a:picLocks noChangeAspect="1"/>
          </p:cNvPicPr>
          <p:nvPr/>
        </p:nvPicPr>
        <p:blipFill>
          <a:blip r:embed="rId3"/>
          <a:srcRect t="1102"/>
          <a:stretch>
            <a:fillRect/>
          </a:stretch>
        </p:blipFill>
        <p:spPr>
          <a:xfrm>
            <a:off x="62230" y="924560"/>
            <a:ext cx="9009380" cy="41681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841BC-BE53-4AA7-8B54-CA1C87DD5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508636"/>
      </p:ext>
    </p:extLst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EF9EFC-310E-5B85-7F7D-0B3255CD3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7175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35761"/>
      </p:ext>
    </p:extLst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10"/>
          <p:cNvSpPr/>
          <p:nvPr/>
        </p:nvSpPr>
        <p:spPr>
          <a:xfrm>
            <a:off x="176054" y="564198"/>
            <a:ext cx="1038225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GB" altLang="x-none" sz="2400" b="1" dirty="0">
                <a:solidFill>
                  <a:srgbClr val="40505E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</a:rPr>
              <a:t>3. Số ?</a:t>
            </a:r>
          </a:p>
        </p:txBody>
      </p:sp>
      <p:pic>
        <p:nvPicPr>
          <p:cNvPr id="1229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5" y="975360"/>
            <a:ext cx="8966835" cy="41484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" y="-36195"/>
            <a:ext cx="2329180" cy="6007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FFC58D-001F-67C5-8056-76B9F340F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7175" cy="5145088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BD305-9765-B85E-E08F-DF90F4AD0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936714"/>
      </p:ext>
    </p:extLst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- Nhạc thiếu nhi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928F3FD0-DD8B-39FD-C052-1006197A66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7175" cy="5145088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C8634-8404-A53F-E83F-1CB930CD4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7460101"/>
      </p:ext>
    </p:extLst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50"/>
          <p:cNvGrpSpPr/>
          <p:nvPr/>
        </p:nvGrpSpPr>
        <p:grpSpPr>
          <a:xfrm>
            <a:off x="451556" y="711200"/>
            <a:ext cx="8602133" cy="4199467"/>
            <a:chOff x="690120" y="1039345"/>
            <a:chExt cx="8126505" cy="3286234"/>
          </a:xfrm>
        </p:grpSpPr>
        <p:pic>
          <p:nvPicPr>
            <p:cNvPr id="4123" name="Picture 2" descr="F:\AAA-PDF-SGK\PNG\Bai10-KP1.png"/>
            <p:cNvPicPr>
              <a:picLocks noChangeAspect="1"/>
            </p:cNvPicPr>
            <p:nvPr/>
          </p:nvPicPr>
          <p:blipFill>
            <a:blip r:embed="rId2"/>
            <a:srcRect l="19928" t="34554" r="9071" b="44151"/>
            <a:stretch>
              <a:fillRect/>
            </a:stretch>
          </p:blipFill>
          <p:spPr>
            <a:xfrm>
              <a:off x="690120" y="1039345"/>
              <a:ext cx="8126505" cy="328623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0" name="Rectangle 49"/>
            <p:cNvSpPr/>
            <p:nvPr/>
          </p:nvSpPr>
          <p:spPr>
            <a:xfrm>
              <a:off x="5565422" y="3160889"/>
              <a:ext cx="1365956" cy="361244"/>
            </a:xfrm>
            <a:prstGeom prst="rect">
              <a:avLst/>
            </a:prstGeom>
            <a:solidFill>
              <a:srgbClr val="FBCD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5245100" y="3312132"/>
            <a:ext cx="396875" cy="411163"/>
            <a:chOff x="7632352" y="2667660"/>
            <a:chExt cx="405942" cy="419570"/>
          </a:xfrm>
        </p:grpSpPr>
        <p:sp>
          <p:nvSpPr>
            <p:cNvPr id="6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22" name="Content Placeholder 2"/>
            <p:cNvSpPr txBox="1"/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8604" tIns="34302" rIns="68604" bIns="34302"/>
            <a:lstStyle/>
            <a:p>
              <a:pPr algn="ctr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en-GB" altLang="x-none" sz="2600" b="1" dirty="0">
                  <a:solidFill>
                    <a:srgbClr val="40505E"/>
                  </a:solidFill>
                  <a:latin typeface="Lato"/>
                  <a:ea typeface="Lato"/>
                </a:rPr>
                <a:t>?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5257058" y="3312133"/>
            <a:ext cx="398463" cy="411162"/>
            <a:chOff x="7632352" y="2667663"/>
            <a:chExt cx="405942" cy="419567"/>
          </a:xfrm>
        </p:grpSpPr>
        <p:sp>
          <p:nvSpPr>
            <p:cNvPr id="6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20" name="Content Placeholder 2"/>
            <p:cNvSpPr txBox="1"/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8604" tIns="34302" rIns="68604" bIns="34302"/>
            <a:lstStyle/>
            <a:p>
              <a:pPr algn="ctr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en-GB" altLang="x-none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Lato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088856" y="3324132"/>
            <a:ext cx="398462" cy="411163"/>
            <a:chOff x="7632352" y="2667660"/>
            <a:chExt cx="405942" cy="419570"/>
          </a:xfrm>
        </p:grpSpPr>
        <p:sp>
          <p:nvSpPr>
            <p:cNvPr id="7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18" name="Content Placeholder 2"/>
            <p:cNvSpPr txBox="1"/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8604" tIns="34302" rIns="68604" bIns="34302"/>
            <a:lstStyle/>
            <a:p>
              <a:pPr algn="ctr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en-GB" altLang="x-none" sz="2600" b="1" dirty="0">
                  <a:solidFill>
                    <a:srgbClr val="40505E"/>
                  </a:solidFill>
                  <a:latin typeface="Lato"/>
                  <a:ea typeface="Lato"/>
                </a:rPr>
                <a:t>?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6093564" y="3326196"/>
            <a:ext cx="396875" cy="411163"/>
            <a:chOff x="7632352" y="2667662"/>
            <a:chExt cx="405942" cy="419568"/>
          </a:xfrm>
        </p:grpSpPr>
        <p:sp>
          <p:nvSpPr>
            <p:cNvPr id="7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16" name="Content Placeholder 2"/>
            <p:cNvSpPr txBox="1"/>
            <p:nvPr/>
          </p:nvSpPr>
          <p:spPr>
            <a:xfrm>
              <a:off x="7719121" y="2667662"/>
              <a:ext cx="236184" cy="394914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8604" tIns="34302" rIns="68604" bIns="34302"/>
            <a:lstStyle/>
            <a:p>
              <a:pPr algn="ctr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en-GB" altLang="x-none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Lato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4103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25" y="53340"/>
            <a:ext cx="1524000" cy="76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4" name="Content Placeholder 2"/>
          <p:cNvSpPr txBox="1"/>
          <p:nvPr/>
        </p:nvSpPr>
        <p:spPr>
          <a:xfrm>
            <a:off x="212725" y="815340"/>
            <a:ext cx="1612900" cy="430213"/>
          </a:xfrm>
          <a:prstGeom prst="rect">
            <a:avLst/>
          </a:prstGeom>
          <a:noFill/>
          <a:ln w="9525">
            <a:noFill/>
          </a:ln>
        </p:spPr>
        <p:txBody>
          <a:bodyPr lIns="68604" tIns="34302" rIns="68604" bIns="34302"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altLang="x-none" sz="2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</a:rPr>
              <a:t>a)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7031052" y="3312132"/>
            <a:ext cx="398463" cy="411163"/>
            <a:chOff x="7632352" y="2667662"/>
            <a:chExt cx="405942" cy="419568"/>
          </a:xfrm>
        </p:grpSpPr>
        <p:sp>
          <p:nvSpPr>
            <p:cNvPr id="5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14" name="Content Placeholder 2"/>
            <p:cNvSpPr txBox="1"/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8604" tIns="34302" rIns="68604" bIns="34302"/>
            <a:lstStyle/>
            <a:p>
              <a:pPr algn="ctr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en-GB" altLang="x-none" sz="2600" b="1" dirty="0">
                  <a:solidFill>
                    <a:srgbClr val="40505E"/>
                  </a:solidFill>
                  <a:latin typeface="Lato"/>
                  <a:ea typeface="Lato"/>
                </a:rPr>
                <a:t>?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7019048" y="3324364"/>
            <a:ext cx="398462" cy="400050"/>
            <a:chOff x="7632352" y="2679172"/>
            <a:chExt cx="405942" cy="408058"/>
          </a:xfrm>
        </p:grpSpPr>
        <p:sp>
          <p:nvSpPr>
            <p:cNvPr id="6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12" name="Content Placeholder 2"/>
            <p:cNvSpPr txBox="1"/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8604" tIns="34302" rIns="68604" bIns="34302"/>
            <a:lstStyle/>
            <a:p>
              <a:pPr algn="ctr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en-GB" altLang="x-none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Lato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4107" name="Content Placeholder 2"/>
          <p:cNvSpPr txBox="1"/>
          <p:nvPr/>
        </p:nvSpPr>
        <p:spPr>
          <a:xfrm>
            <a:off x="5749925" y="3308176"/>
            <a:ext cx="231775" cy="387350"/>
          </a:xfrm>
          <a:prstGeom prst="rect">
            <a:avLst/>
          </a:prstGeom>
          <a:noFill/>
          <a:ln w="9525">
            <a:noFill/>
          </a:ln>
        </p:spPr>
        <p:txBody>
          <a:bodyPr lIns="68604" tIns="34302" rIns="68604" bIns="34302"/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altLang="x-none" sz="2800" b="1" dirty="0">
                <a:solidFill>
                  <a:schemeClr val="accent1"/>
                </a:solidFill>
                <a:latin typeface="Lato"/>
                <a:ea typeface="Lato"/>
              </a:rPr>
              <a:t>+</a:t>
            </a:r>
          </a:p>
        </p:txBody>
      </p:sp>
      <p:sp>
        <p:nvSpPr>
          <p:cNvPr id="4108" name="Content Placeholder 2"/>
          <p:cNvSpPr txBox="1"/>
          <p:nvPr/>
        </p:nvSpPr>
        <p:spPr>
          <a:xfrm>
            <a:off x="6639101" y="3340713"/>
            <a:ext cx="231775" cy="387350"/>
          </a:xfrm>
          <a:prstGeom prst="rect">
            <a:avLst/>
          </a:prstGeom>
          <a:noFill/>
          <a:ln w="9525">
            <a:noFill/>
          </a:ln>
        </p:spPr>
        <p:txBody>
          <a:bodyPr lIns="68604" tIns="34302" rIns="68604" bIns="34302"/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altLang="x-none" sz="2800" b="1" dirty="0">
                <a:solidFill>
                  <a:schemeClr val="accent1"/>
                </a:solidFill>
                <a:latin typeface="Lato"/>
                <a:ea typeface="Lato"/>
              </a:rPr>
              <a:t>=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A4A5B0-9B5A-5B49-3AAD-2BDA253AD92C}"/>
              </a:ext>
            </a:extLst>
          </p:cNvPr>
          <p:cNvSpPr txBox="1"/>
          <p:nvPr/>
        </p:nvSpPr>
        <p:spPr>
          <a:xfrm>
            <a:off x="1923522" y="909911"/>
            <a:ext cx="431235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AFA567-BFE4-4E7E-3141-A1BAE0BBDF6A}"/>
              </a:ext>
            </a:extLst>
          </p:cNvPr>
          <p:cNvSpPr txBox="1"/>
          <p:nvPr/>
        </p:nvSpPr>
        <p:spPr>
          <a:xfrm>
            <a:off x="3969532" y="2332692"/>
            <a:ext cx="4872655" cy="15081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endParaRPr lang="en-US" sz="28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AEA0AF-E49A-F827-D4A3-2464490AAF69}"/>
              </a:ext>
            </a:extLst>
          </p:cNvPr>
          <p:cNvSpPr txBox="1"/>
          <p:nvPr/>
        </p:nvSpPr>
        <p:spPr>
          <a:xfrm>
            <a:off x="3898823" y="3823701"/>
            <a:ext cx="4872655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sz="32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69" y="0"/>
            <a:ext cx="1524000" cy="76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Content Placeholder 2"/>
          <p:cNvSpPr txBox="1"/>
          <p:nvPr/>
        </p:nvSpPr>
        <p:spPr>
          <a:xfrm>
            <a:off x="320675" y="800100"/>
            <a:ext cx="1612900" cy="430213"/>
          </a:xfrm>
          <a:prstGeom prst="rect">
            <a:avLst/>
          </a:prstGeom>
          <a:noFill/>
          <a:ln w="9525">
            <a:noFill/>
          </a:ln>
        </p:spPr>
        <p:txBody>
          <a:bodyPr lIns="68604" tIns="34302" rIns="68604" bIns="34302"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altLang="x-none" sz="2400" dirty="0">
                <a:latin typeface="Lato"/>
                <a:ea typeface="Lato"/>
              </a:rPr>
              <a:t>b)</a:t>
            </a:r>
          </a:p>
        </p:txBody>
      </p:sp>
      <p:grpSp>
        <p:nvGrpSpPr>
          <p:cNvPr id="5124" name="Group 6"/>
          <p:cNvGrpSpPr/>
          <p:nvPr/>
        </p:nvGrpSpPr>
        <p:grpSpPr>
          <a:xfrm>
            <a:off x="231069" y="1354667"/>
            <a:ext cx="8916106" cy="3127022"/>
            <a:chOff x="690120" y="1843915"/>
            <a:chExt cx="8126505" cy="1582642"/>
          </a:xfrm>
        </p:grpSpPr>
        <p:pic>
          <p:nvPicPr>
            <p:cNvPr id="5146" name="Picture 2" descr="F:\AAA-PDF-SGK\PNG\Bai10-KP1.png"/>
            <p:cNvPicPr>
              <a:picLocks noChangeAspect="1"/>
            </p:cNvPicPr>
            <p:nvPr/>
          </p:nvPicPr>
          <p:blipFill>
            <a:blip r:embed="rId3"/>
            <a:srcRect l="19928" t="55861" r="9071" b="33881"/>
            <a:stretch>
              <a:fillRect/>
            </a:stretch>
          </p:blipFill>
          <p:spPr>
            <a:xfrm>
              <a:off x="690120" y="1843915"/>
              <a:ext cx="8126505" cy="158264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" name="Rectangle 5"/>
            <p:cNvSpPr/>
            <p:nvPr/>
          </p:nvSpPr>
          <p:spPr>
            <a:xfrm>
              <a:off x="6242756" y="2167467"/>
              <a:ext cx="1648177" cy="5192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169025" y="2352675"/>
            <a:ext cx="398463" cy="412750"/>
            <a:chOff x="7632352" y="2667660"/>
            <a:chExt cx="405942" cy="419570"/>
          </a:xfrm>
        </p:grpSpPr>
        <p:sp>
          <p:nvSpPr>
            <p:cNvPr id="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45" name="Content Placeholder 2"/>
            <p:cNvSpPr txBox="1"/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8604" tIns="34302" rIns="68604" bIns="34302"/>
            <a:lstStyle/>
            <a:p>
              <a:pPr algn="ctr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en-GB" altLang="x-none" sz="2600" b="1" dirty="0">
                  <a:solidFill>
                    <a:srgbClr val="40505E"/>
                  </a:solidFill>
                  <a:latin typeface="Lato"/>
                  <a:ea typeface="Lato"/>
                </a:rPr>
                <a:t>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171000" y="2340855"/>
            <a:ext cx="398463" cy="411162"/>
            <a:chOff x="7632352" y="2667663"/>
            <a:chExt cx="405942" cy="419567"/>
          </a:xfrm>
        </p:grpSpPr>
        <p:sp>
          <p:nvSpPr>
            <p:cNvPr id="1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43" name="Content Placeholder 2"/>
            <p:cNvSpPr txBox="1"/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8604" tIns="34302" rIns="68604" bIns="34302"/>
            <a:lstStyle/>
            <a:p>
              <a:pPr algn="ctr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en-GB" altLang="x-none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Lato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037388" y="2352675"/>
            <a:ext cx="398462" cy="412750"/>
            <a:chOff x="7632352" y="2667660"/>
            <a:chExt cx="405942" cy="419570"/>
          </a:xfrm>
        </p:grpSpPr>
        <p:sp>
          <p:nvSpPr>
            <p:cNvPr id="1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41" name="Content Placeholder 2"/>
            <p:cNvSpPr txBox="1"/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8604" tIns="34302" rIns="68604" bIns="34302"/>
            <a:lstStyle/>
            <a:p>
              <a:pPr algn="ctr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en-GB" altLang="x-none" sz="2600" b="1" dirty="0">
                  <a:solidFill>
                    <a:srgbClr val="40505E"/>
                  </a:solidFill>
                  <a:latin typeface="Lato"/>
                  <a:ea typeface="Lato"/>
                </a:rPr>
                <a:t>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040087" y="2340064"/>
            <a:ext cx="398463" cy="411162"/>
            <a:chOff x="7632352" y="2667663"/>
            <a:chExt cx="405942" cy="419567"/>
          </a:xfrm>
        </p:grpSpPr>
        <p:sp>
          <p:nvSpPr>
            <p:cNvPr id="1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39" name="Content Placeholder 2"/>
            <p:cNvSpPr txBox="1"/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8604" tIns="34302" rIns="68604" bIns="34302"/>
            <a:lstStyle/>
            <a:p>
              <a:pPr algn="ctr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en-GB" altLang="x-none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Lato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848600" y="2352675"/>
            <a:ext cx="398463" cy="412750"/>
            <a:chOff x="7632352" y="2667662"/>
            <a:chExt cx="405942" cy="419568"/>
          </a:xfrm>
        </p:grpSpPr>
        <p:sp>
          <p:nvSpPr>
            <p:cNvPr id="2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37" name="Content Placeholder 2"/>
            <p:cNvSpPr txBox="1"/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8604" tIns="34302" rIns="68604" bIns="34302"/>
            <a:lstStyle/>
            <a:p>
              <a:pPr algn="ctr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en-GB" altLang="x-none" sz="2600" b="1" dirty="0">
                  <a:solidFill>
                    <a:srgbClr val="40505E"/>
                  </a:solidFill>
                  <a:latin typeface="Lato"/>
                  <a:ea typeface="Lato"/>
                </a:rPr>
                <a:t>?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845900" y="2367489"/>
            <a:ext cx="398462" cy="400050"/>
            <a:chOff x="7632352" y="2679172"/>
            <a:chExt cx="405942" cy="408058"/>
          </a:xfrm>
        </p:grpSpPr>
        <p:sp>
          <p:nvSpPr>
            <p:cNvPr id="2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35" name="Content Placeholder 2"/>
            <p:cNvSpPr txBox="1"/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8604" tIns="34302" rIns="68604" bIns="34302"/>
            <a:lstStyle/>
            <a:p>
              <a:pPr algn="ctr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en-GB" altLang="x-none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Lato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5131" name="Content Placeholder 2"/>
          <p:cNvSpPr txBox="1"/>
          <p:nvPr/>
        </p:nvSpPr>
        <p:spPr>
          <a:xfrm>
            <a:off x="6686550" y="2347913"/>
            <a:ext cx="231775" cy="387350"/>
          </a:xfrm>
          <a:prstGeom prst="rect">
            <a:avLst/>
          </a:prstGeom>
          <a:noFill/>
          <a:ln w="9525">
            <a:noFill/>
          </a:ln>
        </p:spPr>
        <p:txBody>
          <a:bodyPr lIns="68604" tIns="34302" rIns="68604" bIns="34302"/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altLang="x-none" sz="2800" b="1" dirty="0">
                <a:solidFill>
                  <a:schemeClr val="accent1"/>
                </a:solidFill>
                <a:latin typeface="Lato"/>
                <a:ea typeface="Lato"/>
              </a:rPr>
              <a:t>+</a:t>
            </a:r>
          </a:p>
        </p:txBody>
      </p:sp>
      <p:sp>
        <p:nvSpPr>
          <p:cNvPr id="5132" name="Content Placeholder 2"/>
          <p:cNvSpPr txBox="1"/>
          <p:nvPr/>
        </p:nvSpPr>
        <p:spPr>
          <a:xfrm>
            <a:off x="7531100" y="2347913"/>
            <a:ext cx="231775" cy="387350"/>
          </a:xfrm>
          <a:prstGeom prst="rect">
            <a:avLst/>
          </a:prstGeom>
          <a:noFill/>
          <a:ln w="9525">
            <a:noFill/>
          </a:ln>
        </p:spPr>
        <p:txBody>
          <a:bodyPr lIns="68604" tIns="34302" rIns="68604" bIns="34302"/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altLang="x-none" sz="2800" b="1" dirty="0">
                <a:solidFill>
                  <a:schemeClr val="accent1"/>
                </a:solidFill>
                <a:latin typeface="Lato"/>
                <a:ea typeface="Lato"/>
              </a:rPr>
              <a:t>=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47705" y="3453670"/>
            <a:ext cx="2968401" cy="64633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endParaRPr lang="en-US" altLang="x-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vi-VN" altLang="x-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825" y="298450"/>
            <a:ext cx="1524000" cy="76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Content Placeholder 2"/>
          <p:cNvSpPr txBox="1"/>
          <p:nvPr/>
        </p:nvSpPr>
        <p:spPr>
          <a:xfrm>
            <a:off x="211455" y="3448685"/>
            <a:ext cx="493395" cy="430530"/>
          </a:xfrm>
          <a:prstGeom prst="rect">
            <a:avLst/>
          </a:prstGeom>
          <a:noFill/>
          <a:ln w="9525">
            <a:noFill/>
          </a:ln>
        </p:spPr>
        <p:txBody>
          <a:bodyPr lIns="68604" tIns="34302" rIns="68604" bIns="34302"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altLang="x-none" sz="2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</a:rPr>
              <a:t>b)</a:t>
            </a:r>
          </a:p>
        </p:txBody>
      </p:sp>
      <p:grpSp>
        <p:nvGrpSpPr>
          <p:cNvPr id="5124" name="Group 6"/>
          <p:cNvGrpSpPr/>
          <p:nvPr/>
        </p:nvGrpSpPr>
        <p:grpSpPr>
          <a:xfrm>
            <a:off x="574993" y="3410585"/>
            <a:ext cx="8126412" cy="1581150"/>
            <a:chOff x="690120" y="1843915"/>
            <a:chExt cx="8126505" cy="1582642"/>
          </a:xfrm>
        </p:grpSpPr>
        <p:pic>
          <p:nvPicPr>
            <p:cNvPr id="5146" name="Picture 2" descr="F:\AAA-PDF-SGK\PNG\Bai10-KP1.png"/>
            <p:cNvPicPr>
              <a:picLocks noChangeAspect="1"/>
            </p:cNvPicPr>
            <p:nvPr/>
          </p:nvPicPr>
          <p:blipFill>
            <a:blip r:embed="rId3"/>
            <a:srcRect l="19928" t="55861" r="9071" b="33881"/>
            <a:stretch>
              <a:fillRect/>
            </a:stretch>
          </p:blipFill>
          <p:spPr>
            <a:xfrm>
              <a:off x="690120" y="1843915"/>
              <a:ext cx="8126505" cy="158264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" name="Rectangle 5"/>
            <p:cNvSpPr/>
            <p:nvPr/>
          </p:nvSpPr>
          <p:spPr>
            <a:xfrm>
              <a:off x="6242756" y="2167467"/>
              <a:ext cx="1648177" cy="5192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4123" name="Picture 2" descr="F:\AAA-PDF-SGK\PNG\Bai10-KP1.png"/>
          <p:cNvPicPr>
            <a:picLocks noChangeAspect="1"/>
          </p:cNvPicPr>
          <p:nvPr/>
        </p:nvPicPr>
        <p:blipFill>
          <a:blip r:embed="rId3"/>
          <a:srcRect l="19928" t="34554" r="9071" b="44151"/>
          <a:stretch>
            <a:fillRect/>
          </a:stretch>
        </p:blipFill>
        <p:spPr>
          <a:xfrm>
            <a:off x="575310" y="19050"/>
            <a:ext cx="8126095" cy="3286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 Box 25"/>
          <p:cNvSpPr txBox="1"/>
          <p:nvPr/>
        </p:nvSpPr>
        <p:spPr>
          <a:xfrm>
            <a:off x="193675" y="204470"/>
            <a:ext cx="419735" cy="4235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en-GB" sz="2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+mn-ea"/>
              </a:rPr>
              <a:t>a</a:t>
            </a:r>
            <a:r>
              <a:rPr lang="en-GB" altLang="x-none" sz="2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+mn-ea"/>
              </a:rPr>
              <a:t>)</a:t>
            </a:r>
            <a:endParaRPr lang="en-US" sz="2400"/>
          </a:p>
        </p:txBody>
      </p:sp>
      <p:sp>
        <p:nvSpPr>
          <p:cNvPr id="9" name="Text Box 8"/>
          <p:cNvSpPr txBox="1"/>
          <p:nvPr/>
        </p:nvSpPr>
        <p:spPr>
          <a:xfrm>
            <a:off x="6296660" y="3840480"/>
            <a:ext cx="18662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+ 3 = 4</a:t>
            </a:r>
          </a:p>
        </p:txBody>
      </p:sp>
    </p:spTree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14"/>
          <p:cNvGrpSpPr/>
          <p:nvPr/>
        </p:nvGrpSpPr>
        <p:grpSpPr>
          <a:xfrm>
            <a:off x="3816350" y="1730693"/>
            <a:ext cx="446088" cy="471487"/>
            <a:chOff x="1975996" y="3646349"/>
            <a:chExt cx="446022" cy="471673"/>
          </a:xfrm>
        </p:grpSpPr>
        <p:sp>
          <p:nvSpPr>
            <p:cNvPr id="4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200" name="Content Placeholder 2"/>
            <p:cNvSpPr txBox="1"/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8604" tIns="34302" rIns="68604" bIns="34302"/>
            <a:lstStyle/>
            <a:p>
              <a:pPr algn="ctr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en-GB" altLang="x-none" sz="2400" b="1" dirty="0">
                  <a:latin typeface="Times New Roman" panose="02020603050405020304" pitchFamily="18" charset="0"/>
                  <a:ea typeface="Lato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6148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8" y="192405"/>
            <a:ext cx="1358900" cy="6794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49" name="Group 23"/>
          <p:cNvGrpSpPr/>
          <p:nvPr/>
        </p:nvGrpSpPr>
        <p:grpSpPr>
          <a:xfrm>
            <a:off x="4894263" y="2843530"/>
            <a:ext cx="2144712" cy="1112838"/>
            <a:chOff x="2935112" y="3104445"/>
            <a:chExt cx="2698044" cy="1399822"/>
          </a:xfrm>
        </p:grpSpPr>
        <p:sp>
          <p:nvSpPr>
            <p:cNvPr id="17" name="Rounded Rectangle 16"/>
            <p:cNvSpPr/>
            <p:nvPr/>
          </p:nvSpPr>
          <p:spPr>
            <a:xfrm>
              <a:off x="2935112" y="3104445"/>
              <a:ext cx="2698044" cy="1399822"/>
            </a:xfrm>
            <a:prstGeom prst="roundRect">
              <a:avLst/>
            </a:prstGeom>
            <a:solidFill>
              <a:srgbClr val="F9B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6192" name="Picture 2" descr="F:\AAA-LÀM ẢNH SLIDE\Bai10-HĐ1-1(1)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39406" y="3731683"/>
              <a:ext cx="681567" cy="68156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93" name="Picture 3" descr="F:\AAA-LÀM ẢNH SLIDE\Bai10-HĐ1-1(2)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44471" y="3731683"/>
              <a:ext cx="681567" cy="68156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94" name="Picture 2" descr="F:\AAA-LÀM ẢNH SLIDE\Bai10-HĐ1-1(1)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22562" y="3731683"/>
              <a:ext cx="681567" cy="68156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95" name="Picture 2" descr="F:\AAA-LÀM ẢNH SLIDE\Bai10-HĐ1-1(1)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2517" y="3158773"/>
              <a:ext cx="681567" cy="68156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96" name="Picture 2" descr="F:\AAA-LÀM ẢNH SLIDE\Bai10-HĐ1-1(1)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2295" y="3158773"/>
              <a:ext cx="681567" cy="681567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50" name="Group 33"/>
          <p:cNvGrpSpPr/>
          <p:nvPr/>
        </p:nvGrpSpPr>
        <p:grpSpPr>
          <a:xfrm>
            <a:off x="276225" y="2843530"/>
            <a:ext cx="2144713" cy="1112838"/>
            <a:chOff x="863601" y="3403600"/>
            <a:chExt cx="2144888" cy="1112829"/>
          </a:xfrm>
        </p:grpSpPr>
        <p:sp>
          <p:nvSpPr>
            <p:cNvPr id="26" name="Rounded Rectangle 25"/>
            <p:cNvSpPr/>
            <p:nvPr/>
          </p:nvSpPr>
          <p:spPr>
            <a:xfrm>
              <a:off x="863601" y="3403600"/>
              <a:ext cx="2144888" cy="1112829"/>
            </a:xfrm>
            <a:prstGeom prst="roundRect">
              <a:avLst/>
            </a:prstGeom>
            <a:solidFill>
              <a:srgbClr val="F9B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6187" name="Picture 2" descr="F:\AAA-LÀM ẢNH SLIDE\Bai10-HĐ1-1(1)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77475" y="3902241"/>
              <a:ext cx="541831" cy="54183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88" name="Picture 3" descr="F:\AAA-LÀM ẢNH SLIDE\Bai10-HĐ1-1(2)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0539" y="3905064"/>
              <a:ext cx="541831" cy="54183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89" name="Picture 3" descr="F:\AAA-LÀM ẢNH SLIDE\Bai10-HĐ1-1(2)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7073" y="3905064"/>
              <a:ext cx="541831" cy="54183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90" name="Picture 3" descr="F:\AAA-LÀM ẢNH SLIDE\Bai10-HĐ1-1(2)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55339" y="3450686"/>
              <a:ext cx="541831" cy="541831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51" name="Group 42"/>
          <p:cNvGrpSpPr/>
          <p:nvPr/>
        </p:nvGrpSpPr>
        <p:grpSpPr>
          <a:xfrm>
            <a:off x="4894263" y="1624330"/>
            <a:ext cx="2144712" cy="684213"/>
            <a:chOff x="4797779" y="1535289"/>
            <a:chExt cx="2144888" cy="683851"/>
          </a:xfrm>
        </p:grpSpPr>
        <p:sp>
          <p:nvSpPr>
            <p:cNvPr id="36" name="Rounded Rectangle 35"/>
            <p:cNvSpPr/>
            <p:nvPr/>
          </p:nvSpPr>
          <p:spPr>
            <a:xfrm>
              <a:off x="4797779" y="1535289"/>
              <a:ext cx="2144888" cy="683851"/>
            </a:xfrm>
            <a:prstGeom prst="roundRect">
              <a:avLst/>
            </a:prstGeom>
            <a:solidFill>
              <a:srgbClr val="F9B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6181" name="Group 41"/>
            <p:cNvGrpSpPr/>
            <p:nvPr/>
          </p:nvGrpSpPr>
          <p:grpSpPr>
            <a:xfrm>
              <a:off x="4925351" y="1604887"/>
              <a:ext cx="1889744" cy="544654"/>
              <a:chOff x="4963740" y="1604952"/>
              <a:chExt cx="1889744" cy="544654"/>
            </a:xfrm>
          </p:grpSpPr>
          <p:grpSp>
            <p:nvGrpSpPr>
              <p:cNvPr id="6182" name="Group 40"/>
              <p:cNvGrpSpPr/>
              <p:nvPr/>
            </p:nvGrpSpPr>
            <p:grpSpPr>
              <a:xfrm>
                <a:off x="4963740" y="1604952"/>
                <a:ext cx="1889744" cy="544654"/>
                <a:chOff x="4963740" y="1604952"/>
                <a:chExt cx="1889744" cy="544654"/>
              </a:xfrm>
            </p:grpSpPr>
            <p:pic>
              <p:nvPicPr>
                <p:cNvPr id="6184" name="Picture 2" descr="F:\AAA-LÀM ẢNH SLIDE\Bai10-HĐ1-1(1).png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311653" y="1604952"/>
                  <a:ext cx="541831" cy="54183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85" name="Picture 3" descr="F:\AAA-LÀM ẢNH SLIDE\Bai10-HĐ1-1(2).png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963740" y="1607775"/>
                  <a:ext cx="541831" cy="54183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pic>
            <p:nvPicPr>
              <p:cNvPr id="6183" name="Picture 3" descr="F:\AAA-LÀM ẢNH SLIDE\Bai10-HĐ1-1(2)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37697" y="1606364"/>
                <a:ext cx="541831" cy="541831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  <p:grpSp>
        <p:nvGrpSpPr>
          <p:cNvPr id="6152" name="Group 63"/>
          <p:cNvGrpSpPr/>
          <p:nvPr/>
        </p:nvGrpSpPr>
        <p:grpSpPr>
          <a:xfrm>
            <a:off x="276225" y="1624330"/>
            <a:ext cx="2144713" cy="684213"/>
            <a:chOff x="886179" y="1518355"/>
            <a:chExt cx="2144888" cy="683851"/>
          </a:xfrm>
        </p:grpSpPr>
        <p:sp>
          <p:nvSpPr>
            <p:cNvPr id="58" name="Rounded Rectangle 57"/>
            <p:cNvSpPr/>
            <p:nvPr/>
          </p:nvSpPr>
          <p:spPr>
            <a:xfrm>
              <a:off x="886179" y="1518355"/>
              <a:ext cx="2144888" cy="683851"/>
            </a:xfrm>
            <a:prstGeom prst="roundRect">
              <a:avLst/>
            </a:prstGeom>
            <a:solidFill>
              <a:srgbClr val="F9B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6177" name="Group 40"/>
            <p:cNvGrpSpPr/>
            <p:nvPr/>
          </p:nvGrpSpPr>
          <p:grpSpPr>
            <a:xfrm>
              <a:off x="1318554" y="1587953"/>
              <a:ext cx="1280138" cy="544654"/>
              <a:chOff x="5245965" y="1604952"/>
              <a:chExt cx="1280138" cy="544654"/>
            </a:xfrm>
          </p:grpSpPr>
          <p:pic>
            <p:nvPicPr>
              <p:cNvPr id="6178" name="Picture 2" descr="F:\AAA-LÀM ẢNH SLIDE\Bai10-HĐ1-1(1)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84272" y="1604952"/>
                <a:ext cx="541831" cy="541831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179" name="Picture 3" descr="F:\AAA-LÀM ẢNH SLIDE\Bai10-HĐ1-1(2)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45965" y="1607775"/>
                <a:ext cx="541831" cy="541831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  <p:sp>
        <p:nvSpPr>
          <p:cNvPr id="6153" name="TextBox 64"/>
          <p:cNvSpPr txBox="1"/>
          <p:nvPr/>
        </p:nvSpPr>
        <p:spPr>
          <a:xfrm>
            <a:off x="2482850" y="1705293"/>
            <a:ext cx="1304925" cy="5222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800" b="1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 + 1 =</a:t>
            </a:r>
            <a:endParaRPr sz="2800" b="1" dirty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154" name="TextBox 28"/>
          <p:cNvSpPr txBox="1"/>
          <p:nvPr/>
        </p:nvSpPr>
        <p:spPr>
          <a:xfrm>
            <a:off x="7083425" y="1705293"/>
            <a:ext cx="1303338" cy="5222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800" b="1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 + 1 =</a:t>
            </a:r>
            <a:endParaRPr sz="2800" b="1" dirty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155" name="TextBox 29"/>
          <p:cNvSpPr txBox="1"/>
          <p:nvPr/>
        </p:nvSpPr>
        <p:spPr>
          <a:xfrm>
            <a:off x="2482850" y="3137218"/>
            <a:ext cx="1304925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800" b="1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 + 1 =</a:t>
            </a:r>
            <a:endParaRPr sz="2800" b="1" dirty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156" name="TextBox 30"/>
          <p:cNvSpPr txBox="1"/>
          <p:nvPr/>
        </p:nvSpPr>
        <p:spPr>
          <a:xfrm>
            <a:off x="7083425" y="3137218"/>
            <a:ext cx="1303338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800" b="1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 + 4 =</a:t>
            </a:r>
            <a:endParaRPr sz="2800" b="1" dirty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pSp>
        <p:nvGrpSpPr>
          <p:cNvPr id="48" name="Group 14"/>
          <p:cNvGrpSpPr/>
          <p:nvPr/>
        </p:nvGrpSpPr>
        <p:grpSpPr>
          <a:xfrm>
            <a:off x="8421688" y="1730693"/>
            <a:ext cx="446087" cy="471487"/>
            <a:chOff x="1975996" y="3646349"/>
            <a:chExt cx="446022" cy="471673"/>
          </a:xfrm>
        </p:grpSpPr>
        <p:sp>
          <p:nvSpPr>
            <p:cNvPr id="4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75" name="Content Placeholder 2"/>
            <p:cNvSpPr txBox="1"/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8604" tIns="34302" rIns="68604" bIns="34302"/>
            <a:lstStyle/>
            <a:p>
              <a:pPr algn="ctr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en-GB" altLang="x-none" sz="2400" b="1" dirty="0">
                  <a:latin typeface="Times New Roman" panose="02020603050405020304" pitchFamily="18" charset="0"/>
                  <a:ea typeface="Lato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54" name="Group 14"/>
          <p:cNvGrpSpPr/>
          <p:nvPr/>
        </p:nvGrpSpPr>
        <p:grpSpPr>
          <a:xfrm>
            <a:off x="3816350" y="3162618"/>
            <a:ext cx="446088" cy="473075"/>
            <a:chOff x="1975996" y="3646349"/>
            <a:chExt cx="446022" cy="471673"/>
          </a:xfrm>
        </p:grpSpPr>
        <p:sp>
          <p:nvSpPr>
            <p:cNvPr id="5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71" name="Content Placeholder 2"/>
            <p:cNvSpPr txBox="1"/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8604" tIns="34302" rIns="68604" bIns="34302"/>
            <a:lstStyle/>
            <a:p>
              <a:pPr algn="ctr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en-GB" altLang="x-none" sz="2400" b="1" dirty="0">
                  <a:latin typeface="Times New Roman" panose="02020603050405020304" pitchFamily="18" charset="0"/>
                  <a:ea typeface="Lato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66" name="Group 14"/>
          <p:cNvGrpSpPr/>
          <p:nvPr/>
        </p:nvGrpSpPr>
        <p:grpSpPr>
          <a:xfrm>
            <a:off x="8421688" y="3162618"/>
            <a:ext cx="446087" cy="473075"/>
            <a:chOff x="1975996" y="3646349"/>
            <a:chExt cx="446022" cy="471673"/>
          </a:xfrm>
        </p:grpSpPr>
        <p:sp>
          <p:nvSpPr>
            <p:cNvPr id="6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67" name="Content Placeholder 2"/>
            <p:cNvSpPr txBox="1"/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8604" tIns="34302" rIns="68604" bIns="34302"/>
            <a:lstStyle/>
            <a:p>
              <a:pPr algn="ctr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en-GB" altLang="x-none" sz="2400" b="1" dirty="0">
                  <a:latin typeface="Times New Roman" panose="02020603050405020304" pitchFamily="18" charset="0"/>
                  <a:ea typeface="Lato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6163" name="Rectangle 71"/>
          <p:cNvSpPr/>
          <p:nvPr/>
        </p:nvSpPr>
        <p:spPr>
          <a:xfrm>
            <a:off x="237966" y="868680"/>
            <a:ext cx="919480" cy="39878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GB" altLang="x-none" sz="2000" dirty="0">
                <a:solidFill>
                  <a:srgbClr val="40505E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</a:rPr>
              <a:t>1. Số</a:t>
            </a:r>
            <a:r>
              <a:rPr lang="en-GB" altLang="x-none" sz="2000" dirty="0">
                <a:solidFill>
                  <a:srgbClr val="40505E"/>
                </a:solidFill>
                <a:latin typeface="Lato"/>
                <a:ea typeface="Lato"/>
              </a:rPr>
              <a:t> </a:t>
            </a:r>
            <a:r>
              <a:rPr lang="en-GB" altLang="x-none" sz="2000" dirty="0">
                <a:solidFill>
                  <a:srgbClr val="40505E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tar_tip_hat_hg_cl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" y="0"/>
            <a:ext cx="1871663" cy="1404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5" name="Picture 3" descr="star_jumping_hg_cl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716338"/>
            <a:ext cx="190500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Picture 4" descr="star_taking_a_bow_hg_cl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2175" y="0"/>
            <a:ext cx="1905000" cy="1428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Text Box 5"/>
          <p:cNvSpPr txBox="1"/>
          <p:nvPr/>
        </p:nvSpPr>
        <p:spPr>
          <a:xfrm>
            <a:off x="571499" y="1587500"/>
            <a:ext cx="8004175" cy="2586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5400" b="1" dirty="0">
                <a:solidFill>
                  <a:srgbClr val="0099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sz="5400" b="1" dirty="0">
                <a:solidFill>
                  <a:srgbClr val="0099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RUNG CHUÔNG VÀNG</a:t>
            </a:r>
            <a:endParaRPr sz="5400" b="1" dirty="0">
              <a:solidFill>
                <a:srgbClr val="00FF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sz="5400" b="1" dirty="0">
                <a:solidFill>
                  <a:srgbClr val="CC3300"/>
                </a:solidFill>
                <a:latin typeface=".VnCommercial Script" pitchFamily="34" charset="0"/>
                <a:ea typeface="Arial" panose="020B0604020202020204" pitchFamily="34" charset="0"/>
              </a:rPr>
              <a:t> </a:t>
            </a:r>
            <a:endParaRPr sz="4800" b="1" dirty="0">
              <a:solidFill>
                <a:srgbClr val="006666"/>
              </a:solidFill>
              <a:latin typeface=".VnCommercial Script" pitchFamily="34" charset="0"/>
              <a:ea typeface="Arial" panose="020B0604020202020204" pitchFamily="34" charset="0"/>
            </a:endParaRPr>
          </a:p>
        </p:txBody>
      </p:sp>
      <p:pic>
        <p:nvPicPr>
          <p:cNvPr id="3079" name="Picture 7" descr="star_jumping_hg_cl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2175" y="3716338"/>
            <a:ext cx="190500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1" name="Que Huong Tuoi dep 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75575" y="4630738"/>
            <a:ext cx="304800" cy="228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3924" fill="hold"/>
                                        <p:tgtEl>
                                          <p:spTgt spid="30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1"/>
                </p:tgtEl>
              </p:cMediaNode>
            </p:audio>
          </p:childTnLst>
        </p:cTn>
      </p:par>
    </p:tnLst>
    <p:bldLst>
      <p:bldP spid="307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216</Words>
  <Application>Microsoft Office PowerPoint</Application>
  <PresentationFormat>Custom</PresentationFormat>
  <Paragraphs>128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VS2 Sample Font</vt:lpstr>
      <vt:lpstr>Calibri</vt:lpstr>
      <vt:lpstr>Arial</vt:lpstr>
      <vt:lpstr>Calibri Light</vt:lpstr>
      <vt:lpstr>Times New Roman</vt:lpstr>
      <vt:lpstr>Lato</vt:lpstr>
      <vt:lpstr>.VnCommercial Script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Windows User</dc:creator>
  <cp:lastModifiedBy>Lương Thành Trung</cp:lastModifiedBy>
  <cp:revision>374</cp:revision>
  <dcterms:created xsi:type="dcterms:W3CDTF">2020-02-21T03:04:01Z</dcterms:created>
  <dcterms:modified xsi:type="dcterms:W3CDTF">2024-11-05T12:52:49Z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1033-10.2.0.7646</vt:lpwstr>
  </property>
</Properties>
</file>